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7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667" autoAdjust="0"/>
  </p:normalViewPr>
  <p:slideViewPr>
    <p:cSldViewPr>
      <p:cViewPr varScale="1">
        <p:scale>
          <a:sx n="74" d="100"/>
          <a:sy n="74" d="100"/>
        </p:scale>
        <p:origin x="-20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42E8D-6AFB-425F-8D9C-7B401C6FB3B8}" type="datetimeFigureOut">
              <a:rPr lang="sv-SE" smtClean="0"/>
              <a:t>2015-07-07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93BF6-F16C-4DC6-B179-2175E68D57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939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93BF6-F16C-4DC6-B179-2175E68D576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117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AB6B6-F8EA-4EB1-811D-44D73198D74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205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AB6B6-F8EA-4EB1-811D-44D73198D74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7521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AB6B6-F8EA-4EB1-811D-44D73198D74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34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AB6B6-F8EA-4EB1-811D-44D73198D74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3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FC10-EF0E-41C6-9F48-25D37E87D12B}" type="datetimeFigureOut">
              <a:rPr lang="sv-SE" smtClean="0"/>
              <a:t>2015-07-07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008E-E061-45EA-9A35-681B530081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550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FC10-EF0E-41C6-9F48-25D37E87D12B}" type="datetimeFigureOut">
              <a:rPr lang="sv-SE" smtClean="0"/>
              <a:t>2015-07-07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008E-E061-45EA-9A35-681B530081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466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FC10-EF0E-41C6-9F48-25D37E87D12B}" type="datetimeFigureOut">
              <a:rPr lang="sv-SE" smtClean="0"/>
              <a:t>2015-07-07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008E-E061-45EA-9A35-681B530081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89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FC10-EF0E-41C6-9F48-25D37E87D12B}" type="datetimeFigureOut">
              <a:rPr lang="sv-SE" smtClean="0"/>
              <a:t>2015-07-07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008E-E061-45EA-9A35-681B530081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13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FC10-EF0E-41C6-9F48-25D37E87D12B}" type="datetimeFigureOut">
              <a:rPr lang="sv-SE" smtClean="0"/>
              <a:t>2015-07-07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008E-E061-45EA-9A35-681B530081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507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FC10-EF0E-41C6-9F48-25D37E87D12B}" type="datetimeFigureOut">
              <a:rPr lang="sv-SE" smtClean="0"/>
              <a:t>2015-07-07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008E-E061-45EA-9A35-681B530081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647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FC10-EF0E-41C6-9F48-25D37E87D12B}" type="datetimeFigureOut">
              <a:rPr lang="sv-SE" smtClean="0"/>
              <a:t>2015-07-07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008E-E061-45EA-9A35-681B530081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291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FC10-EF0E-41C6-9F48-25D37E87D12B}" type="datetimeFigureOut">
              <a:rPr lang="sv-SE" smtClean="0"/>
              <a:t>2015-07-07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008E-E061-45EA-9A35-681B530081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00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FC10-EF0E-41C6-9F48-25D37E87D12B}" type="datetimeFigureOut">
              <a:rPr lang="sv-SE" smtClean="0"/>
              <a:t>2015-07-07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008E-E061-45EA-9A35-681B530081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49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FC10-EF0E-41C6-9F48-25D37E87D12B}" type="datetimeFigureOut">
              <a:rPr lang="sv-SE" smtClean="0"/>
              <a:t>2015-07-07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008E-E061-45EA-9A35-681B530081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41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FC10-EF0E-41C6-9F48-25D37E87D12B}" type="datetimeFigureOut">
              <a:rPr lang="sv-SE" smtClean="0"/>
              <a:t>2015-07-07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008E-E061-45EA-9A35-681B530081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27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BFC10-EF0E-41C6-9F48-25D37E87D12B}" type="datetimeFigureOut">
              <a:rPr lang="sv-SE" smtClean="0"/>
              <a:t>2015-07-07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008E-E061-45EA-9A35-681B530081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22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nafs01\anvandare\HSTAL\Documents\Flaggskepp\Dissemination%20seminars\The%20Movie\Film%202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nafs01\anvandare\HSTAL\Documents\Flaggskepp\Dissemination%20seminars\The%20Movie\Film%202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Background_flagship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060"/>
            <a:ext cx="9258300" cy="735537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Entrepreneurship</a:t>
            </a:r>
            <a:r>
              <a:rPr lang="sv-SE" dirty="0" smtClean="0"/>
              <a:t> </a:t>
            </a:r>
            <a:r>
              <a:rPr lang="sv-SE" dirty="0" err="1" smtClean="0"/>
              <a:t>concepts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9172" y="3886200"/>
            <a:ext cx="7357366" cy="1752600"/>
          </a:xfrm>
        </p:spPr>
        <p:txBody>
          <a:bodyPr>
            <a:normAutofit/>
          </a:bodyPr>
          <a:lstStyle/>
          <a:p>
            <a:r>
              <a:rPr lang="sv-SE" dirty="0" smtClean="0"/>
              <a:t>Hans-Olof Stålgren</a:t>
            </a:r>
            <a:endParaRPr lang="sv-SE" dirty="0"/>
          </a:p>
        </p:txBody>
      </p:sp>
      <p:pic>
        <p:nvPicPr>
          <p:cNvPr id="6" name="Obraz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81978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logo_Mi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35" y="1045815"/>
            <a:ext cx="447675" cy="51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KSOW_tekst_transparen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560" y="1004858"/>
            <a:ext cx="1198880" cy="52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28543"/>
            <a:ext cx="871220" cy="44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logo PROW 2007-2013 z tłem mniejsz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28543"/>
            <a:ext cx="883285" cy="490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50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7" descr="PP-Flags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59" r="-20459"/>
          <a:stretch>
            <a:fillRect/>
          </a:stretch>
        </p:blipFill>
        <p:spPr>
          <a:xfrm>
            <a:off x="-1914584" y="-146046"/>
            <a:ext cx="12942349" cy="711779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What</a:t>
            </a:r>
            <a:r>
              <a:rPr lang="sv-SE" dirty="0" smtClean="0"/>
              <a:t> is an </a:t>
            </a:r>
            <a:r>
              <a:rPr lang="sv-SE" dirty="0" err="1" smtClean="0"/>
              <a:t>entrepreneurial</a:t>
            </a:r>
            <a:r>
              <a:rPr lang="sv-SE" dirty="0" smtClean="0"/>
              <a:t> mind?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184680"/>
            <a:ext cx="8229600" cy="4525963"/>
          </a:xfrm>
        </p:spPr>
        <p:txBody>
          <a:bodyPr>
            <a:normAutofit/>
          </a:bodyPr>
          <a:lstStyle/>
          <a:p>
            <a:r>
              <a:rPr lang="sv-SE" dirty="0" err="1" smtClean="0"/>
              <a:t>Seeing</a:t>
            </a:r>
            <a:r>
              <a:rPr lang="sv-SE" dirty="0" smtClean="0"/>
              <a:t> </a:t>
            </a:r>
            <a:r>
              <a:rPr lang="sv-SE" dirty="0" err="1" smtClean="0"/>
              <a:t>opportunities</a:t>
            </a:r>
            <a:endParaRPr lang="sv-SE" dirty="0" smtClean="0"/>
          </a:p>
          <a:p>
            <a:r>
              <a:rPr lang="sv-SE" dirty="0" err="1" smtClean="0"/>
              <a:t>Finding</a:t>
            </a:r>
            <a:r>
              <a:rPr lang="sv-SE" dirty="0" smtClean="0"/>
              <a:t> </a:t>
            </a:r>
            <a:r>
              <a:rPr lang="sv-SE" dirty="0" err="1" smtClean="0"/>
              <a:t>resources</a:t>
            </a:r>
            <a:endParaRPr lang="sv-SE" dirty="0" smtClean="0"/>
          </a:p>
          <a:p>
            <a:r>
              <a:rPr lang="sv-SE" dirty="0" err="1" smtClean="0"/>
              <a:t>Combining</a:t>
            </a:r>
            <a:r>
              <a:rPr lang="sv-SE" dirty="0" smtClean="0"/>
              <a:t> </a:t>
            </a:r>
            <a:r>
              <a:rPr lang="sv-SE" dirty="0" err="1" smtClean="0"/>
              <a:t>resources</a:t>
            </a:r>
            <a:r>
              <a:rPr lang="sv-SE" dirty="0" smtClean="0"/>
              <a:t> in new </a:t>
            </a:r>
            <a:r>
              <a:rPr lang="sv-SE" dirty="0" err="1" smtClean="0"/>
              <a:t>ways</a:t>
            </a:r>
            <a:endParaRPr lang="sv-SE" dirty="0" smtClean="0"/>
          </a:p>
          <a:p>
            <a:r>
              <a:rPr lang="sv-SE" dirty="0" err="1" smtClean="0"/>
              <a:t>Getting</a:t>
            </a:r>
            <a:r>
              <a:rPr lang="sv-SE" dirty="0" smtClean="0"/>
              <a:t> </a:t>
            </a:r>
            <a:r>
              <a:rPr lang="sv-SE" dirty="0" err="1" smtClean="0"/>
              <a:t>things</a:t>
            </a:r>
            <a:r>
              <a:rPr lang="sv-SE" dirty="0" smtClean="0"/>
              <a:t> </a:t>
            </a:r>
            <a:r>
              <a:rPr lang="sv-SE" dirty="0" err="1" smtClean="0"/>
              <a:t>done</a:t>
            </a:r>
            <a:endParaRPr lang="sv-SE" dirty="0" smtClean="0"/>
          </a:p>
          <a:p>
            <a:r>
              <a:rPr lang="sv-SE" dirty="0" err="1" smtClean="0"/>
              <a:t>Making</a:t>
            </a:r>
            <a:r>
              <a:rPr lang="sv-SE" dirty="0" smtClean="0"/>
              <a:t> </a:t>
            </a:r>
            <a:r>
              <a:rPr lang="sv-SE" dirty="0" err="1" smtClean="0"/>
              <a:t>money</a:t>
            </a:r>
            <a:endParaRPr lang="sv-SE" dirty="0" smtClean="0"/>
          </a:p>
          <a:p>
            <a:r>
              <a:rPr lang="sv-SE" dirty="0" err="1" smtClean="0"/>
              <a:t>Getting</a:t>
            </a:r>
            <a:r>
              <a:rPr lang="sv-SE" dirty="0" smtClean="0"/>
              <a:t>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money</a:t>
            </a:r>
            <a:r>
              <a:rPr lang="sv-SE" dirty="0" smtClean="0"/>
              <a:t> </a:t>
            </a:r>
            <a:r>
              <a:rPr lang="sv-SE" dirty="0" err="1" smtClean="0"/>
              <a:t>into</a:t>
            </a:r>
            <a:r>
              <a:rPr lang="sv-SE" dirty="0" smtClean="0"/>
              <a:t> </a:t>
            </a:r>
            <a:r>
              <a:rPr lang="sv-SE" dirty="0" err="1" smtClean="0"/>
              <a:t>her</a:t>
            </a:r>
            <a:r>
              <a:rPr lang="sv-SE" dirty="0" smtClean="0"/>
              <a:t> (or </a:t>
            </a:r>
            <a:r>
              <a:rPr lang="sv-SE" dirty="0" err="1" smtClean="0"/>
              <a:t>his</a:t>
            </a:r>
            <a:r>
              <a:rPr lang="sv-SE" dirty="0" smtClean="0"/>
              <a:t>) pockets</a:t>
            </a:r>
          </a:p>
        </p:txBody>
      </p:sp>
    </p:spTree>
    <p:extLst>
      <p:ext uri="{BB962C8B-B14F-4D97-AF65-F5344CB8AC3E}">
        <p14:creationId xmlns:p14="http://schemas.microsoft.com/office/powerpoint/2010/main" val="21820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 descr="PP-Flagshi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59" r="-20459"/>
          <a:stretch>
            <a:fillRect/>
          </a:stretch>
        </p:blipFill>
        <p:spPr>
          <a:xfrm>
            <a:off x="-1914584" y="-146046"/>
            <a:ext cx="12942349" cy="7117794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Many</a:t>
            </a:r>
            <a:r>
              <a:rPr lang="sv-SE" dirty="0" smtClean="0"/>
              <a:t> </a:t>
            </a:r>
            <a:r>
              <a:rPr lang="sv-SE" dirty="0" err="1" smtClean="0"/>
              <a:t>fields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entrepreneurship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251520" y="1595895"/>
            <a:ext cx="856895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3200" dirty="0"/>
              <a:t>Social </a:t>
            </a:r>
            <a:r>
              <a:rPr lang="sv-SE" sz="3200" dirty="0" err="1"/>
              <a:t>entreprenurs</a:t>
            </a:r>
            <a:r>
              <a:rPr lang="sv-SE" sz="3200" dirty="0"/>
              <a:t> </a:t>
            </a:r>
            <a:r>
              <a:rPr lang="sv-SE" sz="3200" dirty="0" err="1"/>
              <a:t>implement</a:t>
            </a:r>
            <a:r>
              <a:rPr lang="sv-SE" sz="3200" dirty="0"/>
              <a:t> non profit </a:t>
            </a:r>
            <a:r>
              <a:rPr lang="sv-SE" sz="3200" dirty="0" err="1"/>
              <a:t>initiatives</a:t>
            </a:r>
            <a:r>
              <a:rPr lang="sv-SE" sz="3200" dirty="0"/>
              <a:t> for common </a:t>
            </a:r>
            <a:r>
              <a:rPr lang="sv-SE" sz="3200" dirty="0" err="1"/>
              <a:t>goods</a:t>
            </a:r>
            <a:endParaRPr lang="sv-SE" sz="3200" dirty="0"/>
          </a:p>
          <a:p>
            <a:pPr marL="8001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Sports events</a:t>
            </a:r>
          </a:p>
          <a:p>
            <a:pPr marL="8001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A </a:t>
            </a:r>
            <a:r>
              <a:rPr lang="sv-SE" sz="2400" dirty="0" err="1"/>
              <a:t>school</a:t>
            </a:r>
            <a:r>
              <a:rPr lang="sv-SE" sz="2400" dirty="0"/>
              <a:t> disco</a:t>
            </a:r>
          </a:p>
          <a:p>
            <a:pPr marL="8001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2400" dirty="0" err="1"/>
              <a:t>Village</a:t>
            </a:r>
            <a:r>
              <a:rPr lang="sv-SE" sz="2400" dirty="0"/>
              <a:t> associations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3200" dirty="0"/>
              <a:t>Public </a:t>
            </a:r>
            <a:r>
              <a:rPr lang="sv-SE" sz="3200" dirty="0" err="1"/>
              <a:t>entrepreneurs</a:t>
            </a:r>
            <a:r>
              <a:rPr lang="sv-SE" sz="3200" dirty="0"/>
              <a:t> </a:t>
            </a:r>
            <a:r>
              <a:rPr lang="sv-SE" sz="3200" dirty="0" err="1"/>
              <a:t>find</a:t>
            </a:r>
            <a:r>
              <a:rPr lang="sv-SE" sz="3200" dirty="0"/>
              <a:t> new solutions i public </a:t>
            </a:r>
            <a:r>
              <a:rPr lang="sv-SE" sz="3200" dirty="0" err="1"/>
              <a:t>offices</a:t>
            </a:r>
            <a:endParaRPr lang="sv-SE" sz="32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3200" dirty="0"/>
              <a:t>Business </a:t>
            </a:r>
            <a:r>
              <a:rPr lang="sv-SE" sz="3200" dirty="0" err="1"/>
              <a:t>entrepreneurs</a:t>
            </a:r>
            <a:r>
              <a:rPr lang="sv-SE" sz="3200" dirty="0"/>
              <a:t> </a:t>
            </a:r>
            <a:r>
              <a:rPr lang="sv-SE" sz="3200" dirty="0" err="1"/>
              <a:t>run</a:t>
            </a:r>
            <a:r>
              <a:rPr lang="sv-SE" sz="3200" dirty="0"/>
              <a:t> </a:t>
            </a:r>
            <a:r>
              <a:rPr lang="sv-SE" sz="3200" dirty="0" err="1"/>
              <a:t>businesses</a:t>
            </a:r>
            <a:r>
              <a:rPr lang="sv-SE" sz="3200" dirty="0"/>
              <a:t> for profit</a:t>
            </a:r>
          </a:p>
        </p:txBody>
      </p:sp>
    </p:spTree>
    <p:extLst>
      <p:ext uri="{BB962C8B-B14F-4D97-AF65-F5344CB8AC3E}">
        <p14:creationId xmlns:p14="http://schemas.microsoft.com/office/powerpoint/2010/main" val="26014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7" descr="PP-Flags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59" r="-20459"/>
          <a:stretch>
            <a:fillRect/>
          </a:stretch>
        </p:blipFill>
        <p:spPr>
          <a:xfrm>
            <a:off x="-1914584" y="-146046"/>
            <a:ext cx="12942349" cy="711779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v-SE" dirty="0" smtClean="0"/>
              <a:t>Starting as </a:t>
            </a:r>
            <a:r>
              <a:rPr lang="sv-SE" dirty="0" err="1" smtClean="0"/>
              <a:t>entrepreneur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7504" y="1268761"/>
            <a:ext cx="8856984" cy="3294672"/>
          </a:xfrm>
        </p:spPr>
        <p:txBody>
          <a:bodyPr>
            <a:noAutofit/>
          </a:bodyPr>
          <a:lstStyle/>
          <a:p>
            <a:pPr lvl="1"/>
            <a:r>
              <a:rPr lang="sv-SE" sz="3200" dirty="0" err="1"/>
              <a:t>Running</a:t>
            </a:r>
            <a:r>
              <a:rPr lang="sv-SE" sz="3200" dirty="0"/>
              <a:t> a garage </a:t>
            </a:r>
            <a:r>
              <a:rPr lang="sv-SE" sz="3200" dirty="0" err="1"/>
              <a:t>sale</a:t>
            </a:r>
            <a:endParaRPr lang="sv-SE" sz="3200" dirty="0"/>
          </a:p>
          <a:p>
            <a:pPr lvl="1"/>
            <a:r>
              <a:rPr lang="sv-SE" sz="3200" dirty="0"/>
              <a:t>Selling </a:t>
            </a:r>
            <a:r>
              <a:rPr lang="sv-SE" sz="3200" dirty="0" err="1"/>
              <a:t>christmas</a:t>
            </a:r>
            <a:r>
              <a:rPr lang="sv-SE" sz="3200" dirty="0"/>
              <a:t> </a:t>
            </a:r>
            <a:r>
              <a:rPr lang="sv-SE" sz="3200" dirty="0" err="1"/>
              <a:t>magazines</a:t>
            </a:r>
            <a:endParaRPr lang="sv-SE" sz="3200" dirty="0"/>
          </a:p>
          <a:p>
            <a:pPr lvl="1"/>
            <a:r>
              <a:rPr lang="sv-SE" sz="3200" dirty="0" err="1"/>
              <a:t>Organising</a:t>
            </a:r>
            <a:r>
              <a:rPr lang="sv-SE" sz="3200" dirty="0"/>
              <a:t> a sports </a:t>
            </a:r>
            <a:r>
              <a:rPr lang="sv-SE" sz="3200" dirty="0" smtClean="0"/>
              <a:t>event </a:t>
            </a:r>
            <a:r>
              <a:rPr lang="sv-SE" sz="3200" dirty="0"/>
              <a:t>in the </a:t>
            </a:r>
            <a:r>
              <a:rPr lang="sv-SE" sz="3200" dirty="0" err="1"/>
              <a:t>neighborhood</a:t>
            </a:r>
            <a:endParaRPr lang="sv-SE" sz="3200" dirty="0"/>
          </a:p>
          <a:p>
            <a:pPr lvl="1"/>
            <a:r>
              <a:rPr lang="sv-SE" sz="3200" dirty="0" err="1"/>
              <a:t>Preparing</a:t>
            </a:r>
            <a:r>
              <a:rPr lang="sv-SE" sz="3200" dirty="0"/>
              <a:t> a bus </a:t>
            </a:r>
            <a:r>
              <a:rPr lang="sv-SE" sz="3200" dirty="0" err="1"/>
              <a:t>excursion</a:t>
            </a:r>
            <a:r>
              <a:rPr lang="sv-SE" sz="3200" dirty="0"/>
              <a:t> in </a:t>
            </a:r>
            <a:r>
              <a:rPr lang="sv-SE" sz="3200" dirty="0" err="1"/>
              <a:t>school</a:t>
            </a:r>
            <a:endParaRPr lang="sv-SE" sz="3200" dirty="0"/>
          </a:p>
          <a:p>
            <a:pPr lvl="1"/>
            <a:r>
              <a:rPr lang="sv-SE" sz="3200" dirty="0" err="1"/>
              <a:t>Fixing</a:t>
            </a:r>
            <a:r>
              <a:rPr lang="sv-SE" sz="3200" dirty="0"/>
              <a:t> a student </a:t>
            </a:r>
            <a:r>
              <a:rPr lang="sv-SE" sz="3200" dirty="0" smtClean="0"/>
              <a:t>party</a:t>
            </a:r>
          </a:p>
          <a:p>
            <a:pPr lvl="1"/>
            <a:r>
              <a:rPr lang="sv-SE" sz="3200" dirty="0" err="1" smtClean="0"/>
              <a:t>Organising</a:t>
            </a:r>
            <a:r>
              <a:rPr lang="sv-SE" sz="3200" dirty="0" smtClean="0"/>
              <a:t> a protest </a:t>
            </a:r>
            <a:r>
              <a:rPr lang="sv-SE" sz="3200" dirty="0" err="1" smtClean="0"/>
              <a:t>march</a:t>
            </a:r>
            <a:r>
              <a:rPr lang="sv-SE" sz="3200" dirty="0" smtClean="0"/>
              <a:t> for the </a:t>
            </a:r>
            <a:r>
              <a:rPr lang="sv-SE" sz="3200" dirty="0" err="1" smtClean="0"/>
              <a:t>environment</a:t>
            </a:r>
            <a:endParaRPr lang="sv-SE" sz="3200" dirty="0"/>
          </a:p>
          <a:p>
            <a:pPr lvl="1"/>
            <a:r>
              <a:rPr lang="sv-SE" sz="3200" dirty="0"/>
              <a:t>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6233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7" descr="PP-Flags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59" r="-20459"/>
          <a:stretch>
            <a:fillRect/>
          </a:stretch>
        </p:blipFill>
        <p:spPr>
          <a:xfrm>
            <a:off x="-1914584" y="-146046"/>
            <a:ext cx="12942349" cy="711779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Training</a:t>
            </a:r>
            <a:r>
              <a:rPr lang="sv-SE" dirty="0" smtClean="0"/>
              <a:t> in </a:t>
            </a:r>
            <a:r>
              <a:rPr lang="sv-SE" dirty="0" err="1" smtClean="0"/>
              <a:t>entrepreneurship</a:t>
            </a:r>
            <a:endParaRPr lang="sv-SE" dirty="0"/>
          </a:p>
        </p:txBody>
      </p:sp>
      <p:sp>
        <p:nvSpPr>
          <p:cNvPr id="7" name="Film 6">
            <a:hlinkClick r:id="rId4" action="ppaction://hlinkfile" highlightClick="1"/>
          </p:cNvPr>
          <p:cNvSpPr/>
          <p:nvPr/>
        </p:nvSpPr>
        <p:spPr>
          <a:xfrm>
            <a:off x="1475656" y="1484783"/>
            <a:ext cx="6648841" cy="4453956"/>
          </a:xfrm>
          <a:prstGeom prst="actionButtonMovi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Do not </a:t>
            </a:r>
            <a:r>
              <a:rPr lang="sv-SE" dirty="0" err="1" smtClean="0"/>
              <a:t>only</a:t>
            </a:r>
            <a:r>
              <a:rPr lang="sv-SE" dirty="0" smtClean="0"/>
              <a:t> start </a:t>
            </a:r>
            <a:r>
              <a:rPr lang="sv-SE" dirty="0" err="1" smtClean="0"/>
              <a:t>with</a:t>
            </a:r>
            <a:r>
              <a:rPr lang="sv-SE" dirty="0" smtClean="0"/>
              <a:t>: </a:t>
            </a:r>
          </a:p>
          <a:p>
            <a:pPr lvl="1"/>
            <a:r>
              <a:rPr lang="sv-SE" dirty="0" smtClean="0"/>
              <a:t>business plans</a:t>
            </a:r>
          </a:p>
          <a:p>
            <a:pPr lvl="1"/>
            <a:r>
              <a:rPr lang="sv-SE" dirty="0" smtClean="0"/>
              <a:t>starting </a:t>
            </a:r>
            <a:r>
              <a:rPr lang="sv-SE" dirty="0" err="1" smtClean="0"/>
              <a:t>companies</a:t>
            </a:r>
            <a:endParaRPr lang="sv-SE" dirty="0" smtClean="0"/>
          </a:p>
          <a:p>
            <a:r>
              <a:rPr lang="sv-SE" dirty="0" smtClean="0"/>
              <a:t>Start </a:t>
            </a:r>
            <a:r>
              <a:rPr lang="sv-SE" dirty="0" err="1" smtClean="0"/>
              <a:t>also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: </a:t>
            </a:r>
          </a:p>
          <a:p>
            <a:pPr lvl="1"/>
            <a:r>
              <a:rPr lang="sv-SE" dirty="0" err="1"/>
              <a:t>o</a:t>
            </a:r>
            <a:r>
              <a:rPr lang="sv-SE" dirty="0" err="1" smtClean="0"/>
              <a:t>rganising</a:t>
            </a:r>
            <a:r>
              <a:rPr lang="sv-SE" dirty="0" smtClean="0"/>
              <a:t> small events</a:t>
            </a:r>
          </a:p>
          <a:p>
            <a:pPr lvl="1"/>
            <a:r>
              <a:rPr lang="sv-SE" dirty="0" err="1" smtClean="0"/>
              <a:t>working</a:t>
            </a:r>
            <a:r>
              <a:rPr lang="sv-SE" dirty="0" smtClean="0"/>
              <a:t> in associations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39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7" descr="PP-Flags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59" r="-20459"/>
          <a:stretch>
            <a:fillRect/>
          </a:stretch>
        </p:blipFill>
        <p:spPr>
          <a:xfrm>
            <a:off x="-1914584" y="-146046"/>
            <a:ext cx="12942349" cy="711779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Entrepreneurs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make </a:t>
            </a:r>
            <a:r>
              <a:rPr lang="sv-SE" dirty="0" err="1" smtClean="0"/>
              <a:t>money</a:t>
            </a:r>
            <a:endParaRPr lang="sv-SE" dirty="0"/>
          </a:p>
        </p:txBody>
      </p:sp>
      <p:sp>
        <p:nvSpPr>
          <p:cNvPr id="7" name="Film 6">
            <a:hlinkClick r:id="rId4" action="ppaction://hlinkfile" highlightClick="1"/>
          </p:cNvPr>
          <p:cNvSpPr/>
          <p:nvPr/>
        </p:nvSpPr>
        <p:spPr>
          <a:xfrm>
            <a:off x="1475656" y="1484783"/>
            <a:ext cx="6648841" cy="4453956"/>
          </a:xfrm>
          <a:prstGeom prst="actionButtonMovi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sv-SE" dirty="0" smtClean="0"/>
              <a:t>It is not a </a:t>
            </a:r>
            <a:r>
              <a:rPr lang="sv-SE" dirty="0" err="1" smtClean="0"/>
              <a:t>failure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r>
              <a:rPr lang="sv-SE" dirty="0" smtClean="0"/>
              <a:t> for non profit</a:t>
            </a:r>
          </a:p>
          <a:p>
            <a:r>
              <a:rPr lang="sv-SE" dirty="0" smtClean="0"/>
              <a:t>If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entrepreneurial</a:t>
            </a:r>
            <a:r>
              <a:rPr lang="sv-SE" dirty="0" smtClean="0"/>
              <a:t> </a:t>
            </a:r>
            <a:r>
              <a:rPr lang="sv-SE" dirty="0" err="1" smtClean="0"/>
              <a:t>minds</a:t>
            </a:r>
            <a:r>
              <a:rPr lang="sv-SE" dirty="0" smtClean="0"/>
              <a:t> in public </a:t>
            </a:r>
            <a:r>
              <a:rPr lang="sv-SE" dirty="0" err="1" smtClean="0"/>
              <a:t>offices</a:t>
            </a:r>
            <a:r>
              <a:rPr lang="sv-SE" dirty="0" smtClean="0"/>
              <a:t> the </a:t>
            </a:r>
            <a:r>
              <a:rPr lang="sv-SE" dirty="0" err="1" smtClean="0"/>
              <a:t>bureaucrazy</a:t>
            </a:r>
            <a:r>
              <a:rPr lang="sv-SE" dirty="0" smtClean="0"/>
              <a:t> </a:t>
            </a:r>
            <a:r>
              <a:rPr lang="sv-SE" dirty="0" err="1" smtClean="0"/>
              <a:t>would</a:t>
            </a:r>
            <a:r>
              <a:rPr lang="sv-SE" dirty="0" smtClean="0"/>
              <a:t> be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smooth</a:t>
            </a:r>
            <a:endParaRPr lang="sv-SE" dirty="0" smtClean="0"/>
          </a:p>
          <a:p>
            <a:r>
              <a:rPr lang="sv-SE" dirty="0" smtClean="0"/>
              <a:t>Social </a:t>
            </a:r>
            <a:r>
              <a:rPr lang="sv-SE" dirty="0" err="1" smtClean="0"/>
              <a:t>entrepreneurs</a:t>
            </a:r>
            <a:r>
              <a:rPr lang="sv-SE" dirty="0" smtClean="0"/>
              <a:t> make </a:t>
            </a:r>
            <a:r>
              <a:rPr lang="sv-SE" dirty="0" err="1" smtClean="0"/>
              <a:t>society</a:t>
            </a:r>
            <a:r>
              <a:rPr lang="sv-SE" dirty="0" smtClean="0"/>
              <a:t> </a:t>
            </a:r>
            <a:r>
              <a:rPr lang="sv-SE" dirty="0" err="1" smtClean="0"/>
              <a:t>better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6120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7" descr="PP-Flagsh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59" r="-20459"/>
          <a:stretch>
            <a:fillRect/>
          </a:stretch>
        </p:blipFill>
        <p:spPr>
          <a:xfrm>
            <a:off x="-1925092" y="-146046"/>
            <a:ext cx="12942349" cy="7117794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6386" y="3611687"/>
            <a:ext cx="8229600" cy="1569913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Hans-Olof Stålgren</a:t>
            </a:r>
          </a:p>
          <a:p>
            <a:pPr marL="0" indent="0">
              <a:buNone/>
            </a:pPr>
            <a:r>
              <a:rPr lang="sv-SE" dirty="0" smtClean="0"/>
              <a:t>Hans-Olof.Stalgren@jordbruksverket.se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Thank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for </a:t>
            </a:r>
            <a:r>
              <a:rPr lang="sv-SE" dirty="0" err="1" smtClean="0"/>
              <a:t>your</a:t>
            </a:r>
            <a:r>
              <a:rPr lang="sv-SE" dirty="0" smtClean="0"/>
              <a:t> attention!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44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175</Words>
  <Application>Microsoft Office PowerPoint</Application>
  <PresentationFormat>Pokaz na ekranie (4:3)</PresentationFormat>
  <Paragraphs>44</Paragraphs>
  <Slides>7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Office-tema</vt:lpstr>
      <vt:lpstr>Entrepreneurship concepts</vt:lpstr>
      <vt:lpstr>What is an entrepreneurial mind?</vt:lpstr>
      <vt:lpstr>Many fields of entrepreneurship</vt:lpstr>
      <vt:lpstr>Starting as entrepreneur</vt:lpstr>
      <vt:lpstr>Training in entrepreneurship</vt:lpstr>
      <vt:lpstr>Entrepreneurs can make money</vt:lpstr>
      <vt:lpstr>Thank you for your attention!</vt:lpstr>
    </vt:vector>
  </TitlesOfParts>
  <Company>Jordbruksverket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Flagship Project ”Sustainable Rural Development”</dc:title>
  <dc:creator>Hans-Olof Stålgren</dc:creator>
  <cp:lastModifiedBy>Agata Markuszewska</cp:lastModifiedBy>
  <cp:revision>19</cp:revision>
  <dcterms:created xsi:type="dcterms:W3CDTF">2015-05-19T07:08:42Z</dcterms:created>
  <dcterms:modified xsi:type="dcterms:W3CDTF">2015-07-07T13:57:15Z</dcterms:modified>
</cp:coreProperties>
</file>