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7" r:id="rId6"/>
    <p:sldId id="258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61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1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79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3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42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0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6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51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58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8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35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D1639-030C-4BD8-88BC-59F0BAC2B32C}" type="datetimeFigureOut">
              <a:rPr lang="pl-PL" smtClean="0"/>
              <a:t>2015-07-07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50B4-BC6A-49A7-A0EA-0F7221A72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9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INTERNET I DOSTĘP DO INFORMACJI DLA FIRM</a:t>
            </a:r>
            <a:endParaRPr lang="pl-PL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ART-COM s.c.  Gmina Kamieńsk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80" y="911779"/>
            <a:ext cx="81978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logo_Mi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91" y="911779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KSOW_tekst_transparen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75" y="829864"/>
            <a:ext cx="1198880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69" y="829864"/>
            <a:ext cx="87122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logo PROW 2007-2013 z tłem mniejsz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29" y="849231"/>
            <a:ext cx="883285" cy="4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Projekty współpracujące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24746"/>
            <a:ext cx="10515600" cy="1472339"/>
          </a:xfrm>
        </p:spPr>
        <p:txBody>
          <a:bodyPr/>
          <a:lstStyle/>
          <a:p>
            <a:r>
              <a:rPr lang="pl-PL" dirty="0" smtClean="0"/>
              <a:t>Fundacja NOVUM</a:t>
            </a:r>
          </a:p>
          <a:p>
            <a:r>
              <a:rPr lang="pl-PL" dirty="0" smtClean="0"/>
              <a:t>Klaster Telekomunikacyjny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641" y="2991172"/>
            <a:ext cx="3787186" cy="25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26510" y="2441898"/>
            <a:ext cx="5758912" cy="1325563"/>
          </a:xfrm>
        </p:spPr>
        <p:txBody>
          <a:bodyPr/>
          <a:lstStyle/>
          <a:p>
            <a:r>
              <a:rPr lang="pl-PL" b="1" i="1" dirty="0" smtClean="0"/>
              <a:t>Dziękuję za uwagę 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8166" y="5238427"/>
            <a:ext cx="10515600" cy="1294997"/>
          </a:xfrm>
        </p:spPr>
        <p:txBody>
          <a:bodyPr/>
          <a:lstStyle/>
          <a:p>
            <a:pPr marL="0" indent="0" algn="r">
              <a:buNone/>
            </a:pPr>
            <a:r>
              <a:rPr lang="pl-PL" dirty="0" smtClean="0"/>
              <a:t>Radosław Turlejski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80" y="911779"/>
            <a:ext cx="81978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logo_Mi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55" y="911779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KSOW_tekst_transparen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57" y="829864"/>
            <a:ext cx="1198880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73" y="823205"/>
            <a:ext cx="87122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logo PROW 2007-2013 z tłem mniejsz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151" y="823205"/>
            <a:ext cx="883285" cy="4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2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Misja Firmy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6689" y="2278250"/>
            <a:ext cx="10515600" cy="110038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Internet na poziomie europejskim w każdym domku jednorodzinnym na terenie małych miejscowości, gmin wiejsko-miejskich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13" y="3552906"/>
            <a:ext cx="3858676" cy="22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Zasoby internetowe w małych Gminach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214" y="2030278"/>
            <a:ext cx="10515600" cy="3139295"/>
          </a:xfrm>
        </p:spPr>
        <p:txBody>
          <a:bodyPr/>
          <a:lstStyle/>
          <a:p>
            <a:r>
              <a:rPr lang="pl-PL" dirty="0" smtClean="0"/>
              <a:t>Sieci byłej TPSA</a:t>
            </a:r>
          </a:p>
          <a:p>
            <a:r>
              <a:rPr lang="pl-PL" dirty="0" smtClean="0"/>
              <a:t>Energetyka</a:t>
            </a:r>
          </a:p>
          <a:p>
            <a:r>
              <a:rPr lang="pl-PL" dirty="0" smtClean="0"/>
              <a:t>Sieci bezprzewodowe</a:t>
            </a:r>
          </a:p>
          <a:p>
            <a:r>
              <a:rPr lang="pl-PL" dirty="0" smtClean="0"/>
              <a:t>Sieci światłowodowe</a:t>
            </a:r>
          </a:p>
          <a:p>
            <a:r>
              <a:rPr lang="pl-PL" dirty="0" smtClean="0"/>
              <a:t>LTE, GPRS, GSM</a:t>
            </a:r>
          </a:p>
          <a:p>
            <a:r>
              <a:rPr lang="pl-PL" dirty="0" smtClean="0"/>
              <a:t>Internet satelitarny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97" y="2262994"/>
            <a:ext cx="4621159" cy="30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Technologia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Internet bezprzewodowy 2,4 </a:t>
            </a:r>
            <a:r>
              <a:rPr lang="pl-PL" dirty="0" err="1" smtClean="0"/>
              <a:t>GHz</a:t>
            </a:r>
            <a:r>
              <a:rPr lang="pl-PL" dirty="0" smtClean="0"/>
              <a:t> </a:t>
            </a:r>
          </a:p>
          <a:p>
            <a:r>
              <a:rPr lang="pl-PL" dirty="0" smtClean="0"/>
              <a:t>Internet bezprzewodowy 5 </a:t>
            </a:r>
            <a:r>
              <a:rPr lang="pl-PL" dirty="0" err="1" smtClean="0"/>
              <a:t>GHz</a:t>
            </a:r>
            <a:r>
              <a:rPr lang="pl-PL" dirty="0" smtClean="0"/>
              <a:t> </a:t>
            </a:r>
          </a:p>
          <a:p>
            <a:r>
              <a:rPr lang="pl-PL" dirty="0" smtClean="0"/>
              <a:t>Technologia na paśmie 17 </a:t>
            </a:r>
            <a:r>
              <a:rPr lang="pl-PL" dirty="0" err="1" smtClean="0"/>
              <a:t>GHz</a:t>
            </a:r>
            <a:r>
              <a:rPr lang="pl-PL" dirty="0" smtClean="0"/>
              <a:t> </a:t>
            </a:r>
          </a:p>
          <a:p>
            <a:r>
              <a:rPr lang="pl-PL" dirty="0" smtClean="0"/>
              <a:t>Internet kablowy technologia ADSL , Ethernet</a:t>
            </a:r>
          </a:p>
          <a:p>
            <a:r>
              <a:rPr lang="pl-PL" dirty="0" smtClean="0"/>
              <a:t>Internet Światłowodowy GPON , PTP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021" y="666425"/>
            <a:ext cx="3208634" cy="25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Internet na terenach wiejskich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40243"/>
            <a:ext cx="10515600" cy="3836719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Początek inwestycji, plany na przyszłość</a:t>
            </a:r>
          </a:p>
          <a:p>
            <a:pPr>
              <a:buFontTx/>
              <a:buChar char="-"/>
            </a:pPr>
            <a:r>
              <a:rPr lang="pl-PL" dirty="0" smtClean="0"/>
              <a:t>Technologia</a:t>
            </a:r>
          </a:p>
          <a:p>
            <a:pPr marL="0" indent="0">
              <a:buNone/>
            </a:pPr>
            <a:r>
              <a:rPr lang="pl-PL" dirty="0" smtClean="0"/>
              <a:t>-  Konkurencja</a:t>
            </a:r>
          </a:p>
          <a:p>
            <a:pPr>
              <a:buFontTx/>
              <a:buChar char="-"/>
            </a:pPr>
            <a:r>
              <a:rPr lang="pl-PL" dirty="0" smtClean="0"/>
              <a:t>Innowacyjność 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765" y="3341074"/>
            <a:ext cx="4108100" cy="22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Inwestycje , plany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Internet do 0,5Mb  2003-2005 ( dostęp bezprzewodowy )</a:t>
            </a:r>
          </a:p>
          <a:p>
            <a:r>
              <a:rPr lang="pl-PL" dirty="0" smtClean="0"/>
              <a:t>Internet do 2Mb 2005-2007 ( dostęp bezprzewodowy) </a:t>
            </a:r>
          </a:p>
          <a:p>
            <a:r>
              <a:rPr lang="pl-PL" dirty="0" smtClean="0"/>
              <a:t>Internet do 4Mb  2007-2010 ( dostęp bezprzewodowy )</a:t>
            </a:r>
          </a:p>
          <a:p>
            <a:r>
              <a:rPr lang="pl-PL" dirty="0" smtClean="0"/>
              <a:t>Internet 30Mb od 2010 roku do chwili obecnej ( dostęp kablowy i bezprzewodowy) </a:t>
            </a:r>
          </a:p>
          <a:p>
            <a:r>
              <a:rPr lang="pl-PL" dirty="0" smtClean="0"/>
              <a:t>Internet 50-500 </a:t>
            </a:r>
            <a:r>
              <a:rPr lang="pl-PL" dirty="0" err="1" smtClean="0"/>
              <a:t>Mb</a:t>
            </a:r>
            <a:r>
              <a:rPr lang="pl-PL" dirty="0" smtClean="0"/>
              <a:t> od 2015 roku ( dostęp światłowodowy) 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961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Innowacyjność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4348"/>
          </a:xfrm>
        </p:spPr>
        <p:txBody>
          <a:bodyPr/>
          <a:lstStyle/>
          <a:p>
            <a:r>
              <a:rPr lang="pl-PL" dirty="0" smtClean="0"/>
              <a:t>Sieć PTP</a:t>
            </a:r>
          </a:p>
          <a:p>
            <a:r>
              <a:rPr lang="pl-PL" dirty="0" smtClean="0"/>
              <a:t>Gęsta infrastruktura ( sieć energetyki, TPSA) </a:t>
            </a:r>
          </a:p>
          <a:p>
            <a:r>
              <a:rPr lang="pl-PL" dirty="0" smtClean="0"/>
              <a:t>Sieć otwarta </a:t>
            </a:r>
          </a:p>
          <a:p>
            <a:r>
              <a:rPr lang="pl-PL" dirty="0" smtClean="0"/>
              <a:t>Udostępnienie zasobów dla instytucji </a:t>
            </a:r>
          </a:p>
          <a:p>
            <a:r>
              <a:rPr lang="pl-PL" dirty="0" smtClean="0"/>
              <a:t>Systemy zasilania awaryjnego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5" y="1500320"/>
            <a:ext cx="3812584" cy="508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Plany Inwestycyjne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76773"/>
            <a:ext cx="10515600" cy="2364380"/>
          </a:xfrm>
        </p:spPr>
        <p:txBody>
          <a:bodyPr/>
          <a:lstStyle/>
          <a:p>
            <a:r>
              <a:rPr lang="pl-PL" dirty="0" smtClean="0"/>
              <a:t>Rozwijanie infrastruktury PTP na terenach wiejskich</a:t>
            </a:r>
          </a:p>
          <a:p>
            <a:r>
              <a:rPr lang="pl-PL" dirty="0" smtClean="0"/>
              <a:t>Kanalizacja Teletechniczna dla samorządów PPP</a:t>
            </a:r>
          </a:p>
          <a:p>
            <a:r>
              <a:rPr lang="pl-PL" dirty="0" smtClean="0"/>
              <a:t>Budowa spółek na innych terenach woj. Łódzkiego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572" y="3797326"/>
            <a:ext cx="4047722" cy="269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Szansa dla Samorządów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SZGK budowa infrastruktury </a:t>
            </a:r>
          </a:p>
          <a:p>
            <a:r>
              <a:rPr lang="pl-PL" dirty="0" smtClean="0"/>
              <a:t>Nadzór , dzierżawa </a:t>
            </a:r>
          </a:p>
          <a:p>
            <a:r>
              <a:rPr lang="pl-PL" dirty="0" smtClean="0"/>
              <a:t>Zmiana systemu zarządzania informacją </a:t>
            </a:r>
          </a:p>
          <a:p>
            <a:r>
              <a:rPr lang="pl-PL" dirty="0" smtClean="0"/>
              <a:t>Monitoringi miejskie, bezpieczeństwo</a:t>
            </a:r>
          </a:p>
          <a:p>
            <a:r>
              <a:rPr lang="pl-PL" dirty="0" smtClean="0"/>
              <a:t>Kontrola dostępu </a:t>
            </a:r>
          </a:p>
          <a:p>
            <a:r>
              <a:rPr lang="pl-PL" dirty="0" smtClean="0"/>
              <a:t>Oświetlenie miejskie </a:t>
            </a:r>
          </a:p>
          <a:p>
            <a:r>
              <a:rPr lang="pl-PL" dirty="0" smtClean="0"/>
              <a:t>Liczniki woda, kanalizacja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0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216</Words>
  <Application>Microsoft Office PowerPoint</Application>
  <PresentationFormat>Niestandardowy</PresentationFormat>
  <Paragraphs>53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INTERNET I DOSTĘP DO INFORMACJI DLA FIRM</vt:lpstr>
      <vt:lpstr>Misja Firmy</vt:lpstr>
      <vt:lpstr>Zasoby internetowe w małych Gminach</vt:lpstr>
      <vt:lpstr>Technologia</vt:lpstr>
      <vt:lpstr>Internet na terenach wiejskich</vt:lpstr>
      <vt:lpstr>Inwestycje , plany</vt:lpstr>
      <vt:lpstr>Innowacyjność </vt:lpstr>
      <vt:lpstr>Plany Inwestycyjne</vt:lpstr>
      <vt:lpstr>Szansa dla Samorządów</vt:lpstr>
      <vt:lpstr>Projekty współpracujące</vt:lpstr>
      <vt:lpstr>Dziękuję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Radosław Turlejski</dc:creator>
  <cp:lastModifiedBy>Agata Markuszewska</cp:lastModifiedBy>
  <cp:revision>11</cp:revision>
  <dcterms:created xsi:type="dcterms:W3CDTF">2015-05-28T08:13:32Z</dcterms:created>
  <dcterms:modified xsi:type="dcterms:W3CDTF">2015-07-07T13:37:50Z</dcterms:modified>
</cp:coreProperties>
</file>