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106" d="100"/>
          <a:sy n="106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69A80-F037-4212-BC29-9C30497CB5BF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1798-0B81-4A8B-BF4D-629C28851A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45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F1DC-248F-4AC9-974C-CCDEC596CB30}" type="datetimeFigureOut">
              <a:rPr lang="sv-SE" smtClean="0"/>
              <a:t>2015-07-07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BEDD8-62B5-4B16-829B-02BE02F9D1B9}" type="slidenum">
              <a:rPr lang="sv-SE" smtClean="0"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FRANIDETILLSUCCE_final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9144000" cy="4006615"/>
          </a:xfrm>
        </p:spPr>
      </p:pic>
      <p:sp>
        <p:nvSpPr>
          <p:cNvPr id="6" name="Rektangel 5"/>
          <p:cNvSpPr/>
          <p:nvPr/>
        </p:nvSpPr>
        <p:spPr>
          <a:xfrm>
            <a:off x="2500298" y="1000108"/>
            <a:ext cx="3143272" cy="1500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FROM</a:t>
            </a:r>
            <a:r>
              <a:rPr lang="sv-S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sv-SE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715008" y="1071546"/>
            <a:ext cx="22143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IDEA</a:t>
            </a:r>
            <a:endParaRPr lang="sv-SE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071802" y="4143380"/>
            <a:ext cx="13593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</a:t>
            </a:r>
            <a:endParaRPr lang="sv-SE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098084" y="4143380"/>
            <a:ext cx="40459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SUCCESS</a:t>
            </a:r>
            <a:r>
              <a:rPr lang="sv-S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sv-SE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Obraz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81978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logo_Mi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10423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KSOW_tekst_transparen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5528"/>
            <a:ext cx="1198880" cy="52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8863"/>
            <a:ext cx="87122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 descr="logo PROW 2007-2013 z tłem mniejsz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5528"/>
            <a:ext cx="883285" cy="490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5" name="Bildobjekt 4" descr="Joak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000108"/>
            <a:ext cx="3375428" cy="473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 descr="Faded_Ic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98" y="3357562"/>
            <a:ext cx="2651312" cy="350043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428860" y="5715016"/>
            <a:ext cx="251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Joakim Stålåker </a:t>
            </a:r>
            <a:endParaRPr lang="sv-SE" sz="2800" dirty="0"/>
          </a:p>
        </p:txBody>
      </p:sp>
      <p:sp>
        <p:nvSpPr>
          <p:cNvPr id="9" name="textruta 8"/>
          <p:cNvSpPr txBox="1"/>
          <p:nvPr/>
        </p:nvSpPr>
        <p:spPr>
          <a:xfrm>
            <a:off x="2643174" y="6143644"/>
            <a:ext cx="178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Project manager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köpings Komm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929198"/>
            <a:ext cx="3048000" cy="1301752"/>
          </a:xfrm>
          <a:prstGeom prst="rect">
            <a:avLst/>
          </a:prstGeom>
        </p:spPr>
      </p:pic>
      <p:pic>
        <p:nvPicPr>
          <p:cNvPr id="5" name="Bildobjekt 4" descr="Studieförbundet Vuxensko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325056"/>
            <a:ext cx="2500330" cy="2532944"/>
          </a:xfrm>
          <a:prstGeom prst="rect">
            <a:avLst/>
          </a:prstGeom>
        </p:spPr>
      </p:pic>
      <p:pic>
        <p:nvPicPr>
          <p:cNvPr id="6" name="Bildobjekt 5" descr="Vi Ung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714884"/>
            <a:ext cx="2343150" cy="1952625"/>
          </a:xfrm>
          <a:prstGeom prst="rect">
            <a:avLst/>
          </a:prstGeom>
        </p:spPr>
      </p:pic>
      <p:pic>
        <p:nvPicPr>
          <p:cNvPr id="7" name="Bildobjekt 6" descr="graphic-element-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500042"/>
            <a:ext cx="4143372" cy="317303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357158" y="714356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From Idea to Success is a comprehensive project that aims to promote young planning, leadership and organization. </a:t>
            </a:r>
            <a:endParaRPr lang="sv-SE" b="1" dirty="0"/>
          </a:p>
        </p:txBody>
      </p:sp>
      <p:sp>
        <p:nvSpPr>
          <p:cNvPr id="9" name="Rektangel 8"/>
          <p:cNvSpPr/>
          <p:nvPr/>
        </p:nvSpPr>
        <p:spPr>
          <a:xfrm>
            <a:off x="357158" y="20716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project is aimed at young people in the </a:t>
            </a:r>
            <a:r>
              <a:rPr lang="en-US" b="1" dirty="0" err="1"/>
              <a:t>Enköping</a:t>
            </a:r>
            <a:r>
              <a:rPr lang="en-US" b="1" dirty="0"/>
              <a:t> region, mostly people aged 16-22 who live in smaller communities outside the city centre.</a:t>
            </a:r>
            <a:endParaRPr lang="sv-SE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357158" y="3643314"/>
            <a:ext cx="375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The </a:t>
            </a:r>
            <a:r>
              <a:rPr lang="sv-SE" b="1" dirty="0" err="1" smtClean="0"/>
              <a:t>project</a:t>
            </a:r>
            <a:r>
              <a:rPr lang="sv-SE" b="1" dirty="0" smtClean="0"/>
              <a:t> </a:t>
            </a:r>
            <a:r>
              <a:rPr lang="sv-SE" b="1" dirty="0" err="1" smtClean="0"/>
              <a:t>started</a:t>
            </a:r>
            <a:r>
              <a:rPr lang="sv-SE" b="1" dirty="0" smtClean="0"/>
              <a:t> in 10th </a:t>
            </a:r>
            <a:r>
              <a:rPr lang="sv-SE" b="1" dirty="0" err="1" smtClean="0"/>
              <a:t>july</a:t>
            </a:r>
            <a:r>
              <a:rPr lang="sv-SE" b="1" dirty="0" smtClean="0"/>
              <a:t> 2014. 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7-graphic-element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99" y="3286124"/>
            <a:ext cx="3568773" cy="3571876"/>
          </a:xfrm>
          <a:prstGeom prst="rect">
            <a:avLst/>
          </a:prstGeom>
        </p:spPr>
      </p:pic>
      <p:pic>
        <p:nvPicPr>
          <p:cNvPr id="5" name="Bildobjekt 4" descr="7-graphic-element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60" y="3483864"/>
            <a:ext cx="2910840" cy="3374136"/>
          </a:xfrm>
          <a:prstGeom prst="rect">
            <a:avLst/>
          </a:prstGeom>
        </p:spPr>
      </p:pic>
      <p:pic>
        <p:nvPicPr>
          <p:cNvPr id="8" name="Bildobjekt 7" descr="graphic-element-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4000504"/>
            <a:ext cx="2667000" cy="2307336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928662" y="1142984"/>
            <a:ext cx="227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Inspiration </a:t>
            </a:r>
            <a:r>
              <a:rPr lang="sv-SE" sz="2400" b="1" dirty="0" err="1" smtClean="0"/>
              <a:t>days</a:t>
            </a:r>
            <a:r>
              <a:rPr lang="sv-SE" sz="2400" b="1" dirty="0" smtClean="0"/>
              <a:t> </a:t>
            </a:r>
            <a:endParaRPr lang="sv-SE" sz="2400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928662" y="1785926"/>
            <a:ext cx="734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Youth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lead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courses</a:t>
            </a:r>
            <a:r>
              <a:rPr lang="sv-SE" sz="2400" b="1" dirty="0" smtClean="0"/>
              <a:t> in </a:t>
            </a:r>
            <a:r>
              <a:rPr lang="sv-SE" sz="2400" b="1" dirty="0" err="1" smtClean="0"/>
              <a:t>planning</a:t>
            </a:r>
            <a:r>
              <a:rPr lang="sv-SE" sz="2400" b="1" dirty="0" smtClean="0"/>
              <a:t>, </a:t>
            </a:r>
            <a:r>
              <a:rPr lang="sv-SE" sz="2400" b="1" dirty="0" err="1" smtClean="0"/>
              <a:t>leadership</a:t>
            </a:r>
            <a:r>
              <a:rPr lang="sv-SE" sz="2400" b="1" dirty="0"/>
              <a:t> </a:t>
            </a:r>
            <a:r>
              <a:rPr lang="sv-SE" sz="2400" b="1" dirty="0" smtClean="0"/>
              <a:t>and </a:t>
            </a:r>
            <a:r>
              <a:rPr lang="sv-SE" sz="2400" b="1" dirty="0" err="1" smtClean="0"/>
              <a:t>economy</a:t>
            </a:r>
            <a:r>
              <a:rPr lang="sv-SE" sz="2400" b="1" dirty="0" smtClean="0"/>
              <a:t>.</a:t>
            </a:r>
            <a:endParaRPr lang="sv-SE" sz="2400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1000100" y="2428868"/>
            <a:ext cx="705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Mentorship</a:t>
            </a:r>
            <a:r>
              <a:rPr lang="sv-SE" sz="2400" b="1" dirty="0" smtClean="0"/>
              <a:t> for </a:t>
            </a:r>
            <a:r>
              <a:rPr lang="sv-SE" sz="2400" b="1" dirty="0" err="1" smtClean="0"/>
              <a:t>young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leaders</a:t>
            </a:r>
            <a:r>
              <a:rPr lang="sv-SE" sz="2400" b="1" dirty="0"/>
              <a:t> </a:t>
            </a:r>
            <a:r>
              <a:rPr lang="sv-SE" sz="2400" b="1" dirty="0" smtClean="0"/>
              <a:t>in the non-profit </a:t>
            </a:r>
            <a:r>
              <a:rPr lang="sv-SE" sz="2400" b="1" dirty="0" err="1" smtClean="0"/>
              <a:t>sector</a:t>
            </a:r>
            <a:r>
              <a:rPr lang="sv-SE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raphic-elemen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376598"/>
            <a:ext cx="6495677" cy="348140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500166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 </a:t>
            </a:r>
            <a:endParaRPr lang="sv-SE" b="1" dirty="0"/>
          </a:p>
        </p:txBody>
      </p:sp>
      <p:pic>
        <p:nvPicPr>
          <p:cNvPr id="7" name="Bildobjekt 6" descr="7-graphic-element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6000">
            <a:off x="5573439" y="867573"/>
            <a:ext cx="3304632" cy="257176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14282" y="2143116"/>
            <a:ext cx="60252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300" b="1" dirty="0" err="1" smtClean="0"/>
              <a:t>Around</a:t>
            </a:r>
            <a:r>
              <a:rPr lang="sv-SE" sz="2300" b="1" dirty="0" smtClean="0"/>
              <a:t> 400 </a:t>
            </a:r>
            <a:r>
              <a:rPr lang="sv-SE" sz="2300" b="1" dirty="0" err="1" smtClean="0"/>
              <a:t>people</a:t>
            </a:r>
            <a:r>
              <a:rPr lang="sv-SE" sz="2300" b="1" dirty="0" smtClean="0"/>
              <a:t> </a:t>
            </a:r>
            <a:r>
              <a:rPr lang="sv-SE" sz="2300" b="1" dirty="0" err="1" smtClean="0"/>
              <a:t>was</a:t>
            </a:r>
            <a:r>
              <a:rPr lang="sv-SE" sz="2300" b="1" dirty="0" smtClean="0"/>
              <a:t> </a:t>
            </a:r>
            <a:r>
              <a:rPr lang="sv-SE" sz="2300" b="1" dirty="0" err="1" smtClean="0"/>
              <a:t>involved</a:t>
            </a:r>
            <a:r>
              <a:rPr lang="sv-SE" sz="2300" b="1" dirty="0" smtClean="0"/>
              <a:t> in the </a:t>
            </a:r>
            <a:r>
              <a:rPr lang="sv-SE" sz="2300" b="1" dirty="0" err="1" smtClean="0"/>
              <a:t>project</a:t>
            </a:r>
            <a:r>
              <a:rPr lang="sv-SE" sz="2300" b="1" dirty="0" smtClean="0"/>
              <a:t>  </a:t>
            </a:r>
            <a:endParaRPr lang="sv-SE" sz="2300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357158" y="2928934"/>
            <a:ext cx="465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8 </a:t>
            </a:r>
            <a:r>
              <a:rPr lang="sv-SE" sz="2400" b="1" dirty="0" err="1" smtClean="0"/>
              <a:t>youth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founded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local</a:t>
            </a:r>
            <a:r>
              <a:rPr lang="sv-SE" sz="2400" b="1" dirty="0" smtClean="0"/>
              <a:t> associations</a:t>
            </a:r>
            <a:endParaRPr lang="sv-SE" sz="2400" dirty="0" smtClean="0"/>
          </a:p>
        </p:txBody>
      </p:sp>
      <p:sp>
        <p:nvSpPr>
          <p:cNvPr id="12" name="textruta 11"/>
          <p:cNvSpPr txBox="1"/>
          <p:nvPr/>
        </p:nvSpPr>
        <p:spPr>
          <a:xfrm>
            <a:off x="428596" y="1071546"/>
            <a:ext cx="483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During</a:t>
            </a:r>
            <a:r>
              <a:rPr lang="sv-SE" sz="2400" b="1" dirty="0" smtClean="0"/>
              <a:t> the first </a:t>
            </a:r>
            <a:r>
              <a:rPr lang="sv-SE" sz="2400" b="1" dirty="0" err="1" smtClean="0"/>
              <a:t>year</a:t>
            </a:r>
            <a:r>
              <a:rPr lang="sv-SE" sz="2400" b="1" dirty="0" smtClean="0"/>
              <a:t> of the </a:t>
            </a:r>
            <a:r>
              <a:rPr lang="sv-SE" sz="2400" b="1" dirty="0" err="1" smtClean="0"/>
              <a:t>project</a:t>
            </a:r>
            <a:r>
              <a:rPr lang="sv-SE" sz="2400" b="1" dirty="0" smtClean="0"/>
              <a:t>…</a:t>
            </a:r>
            <a:endParaRPr lang="sv-S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 rot="1125670">
            <a:off x="3151270" y="1250464"/>
            <a:ext cx="2597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Thanks</a:t>
            </a:r>
            <a:r>
              <a:rPr lang="sv-S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 </a:t>
            </a:r>
            <a:endParaRPr lang="sv-SE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143504" y="2643182"/>
            <a:ext cx="2440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Thanks</a:t>
            </a:r>
            <a:r>
              <a:rPr lang="sv-S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sv-SE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214414" y="2357430"/>
            <a:ext cx="2440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Thanks</a:t>
            </a:r>
            <a:r>
              <a:rPr lang="sv-S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sv-SE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357422" y="45005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Contact information</a:t>
            </a:r>
            <a:endParaRPr lang="sv-SE" dirty="0"/>
          </a:p>
          <a:p>
            <a:r>
              <a:rPr lang="sv-SE" b="1" dirty="0"/>
              <a:t>Joakim Stålåker</a:t>
            </a:r>
            <a:br>
              <a:rPr lang="sv-SE" b="1" dirty="0"/>
            </a:br>
            <a:r>
              <a:rPr lang="sv-SE" i="1" dirty="0" smtClean="0"/>
              <a:t>Project manager </a:t>
            </a:r>
            <a:endParaRPr lang="sv-SE" dirty="0"/>
          </a:p>
          <a:p>
            <a:r>
              <a:rPr lang="sv-SE" dirty="0"/>
              <a:t>Tfn: 072-317 78 78</a:t>
            </a:r>
            <a:br>
              <a:rPr lang="sv-SE" dirty="0"/>
            </a:br>
            <a:r>
              <a:rPr lang="sv-SE" dirty="0"/>
              <a:t>E-post: </a:t>
            </a:r>
            <a:r>
              <a:rPr lang="sv-SE" dirty="0" err="1"/>
              <a:t>joakim.stalaker@viunga.se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 rot="20268210">
            <a:off x="2369958" y="3427194"/>
            <a:ext cx="2440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Thanks</a:t>
            </a:r>
            <a:r>
              <a:rPr lang="sv-S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sv-SE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ktangel 8"/>
          <p:cNvSpPr/>
          <p:nvPr/>
        </p:nvSpPr>
        <p:spPr>
          <a:xfrm rot="19687862">
            <a:off x="5929322" y="857232"/>
            <a:ext cx="2440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Thanks</a:t>
            </a:r>
            <a:r>
              <a:rPr lang="sv-S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sv-SE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ktangel 9"/>
          <p:cNvSpPr/>
          <p:nvPr/>
        </p:nvSpPr>
        <p:spPr>
          <a:xfrm rot="20747262">
            <a:off x="75994" y="642655"/>
            <a:ext cx="2440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Thanks</a:t>
            </a:r>
            <a:r>
              <a:rPr lang="sv-S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sv-SE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000628" y="4000504"/>
            <a:ext cx="3174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Good Bye!</a:t>
            </a:r>
            <a:endParaRPr lang="sv-SE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101</Words>
  <Application>Microsoft Office PowerPoint</Application>
  <PresentationFormat>Pokaz na ekranie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Office-tema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ViUnga</dc:creator>
  <cp:lastModifiedBy>Agata Markuszewska</cp:lastModifiedBy>
  <cp:revision>13</cp:revision>
  <dcterms:created xsi:type="dcterms:W3CDTF">2015-05-26T21:19:53Z</dcterms:created>
  <dcterms:modified xsi:type="dcterms:W3CDTF">2015-07-07T13:48:03Z</dcterms:modified>
</cp:coreProperties>
</file>