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93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92" r:id="rId13"/>
    <p:sldId id="276" r:id="rId14"/>
    <p:sldId id="284" r:id="rId15"/>
    <p:sldId id="282" r:id="rId16"/>
    <p:sldId id="286" r:id="rId17"/>
    <p:sldId id="283" r:id="rId18"/>
    <p:sldId id="291" r:id="rId19"/>
  </p:sldIdLst>
  <p:sldSz cx="12192000" cy="6858000"/>
  <p:notesSz cx="9926638" cy="666908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4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4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A9E2B-9583-4094-8146-75DEAA2F6306}" type="datetimeFigureOut">
              <a:rPr lang="pl-PL" smtClean="0"/>
              <a:t>12.06.2017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334477"/>
            <a:ext cx="4301543" cy="334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8" y="6334477"/>
            <a:ext cx="4301543" cy="334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7C9EA-27E1-493A-AFCA-0A117F6CF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7141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B22E-5A0F-43C8-9C43-D0E8095278C2}" type="datetimeFigureOut">
              <a:rPr lang="pl-PL" smtClean="0"/>
              <a:t>12.06.2017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B4A7-7BC3-4DCA-A91A-5E26A76D8644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343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B22E-5A0F-43C8-9C43-D0E8095278C2}" type="datetimeFigureOut">
              <a:rPr lang="pl-PL" smtClean="0"/>
              <a:t>12.06.2017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B4A7-7BC3-4DCA-A91A-5E26A76D86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371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B22E-5A0F-43C8-9C43-D0E8095278C2}" type="datetimeFigureOut">
              <a:rPr lang="pl-PL" smtClean="0"/>
              <a:t>12.06.2017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B4A7-7BC3-4DCA-A91A-5E26A76D86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564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B22E-5A0F-43C8-9C43-D0E8095278C2}" type="datetimeFigureOut">
              <a:rPr lang="pl-PL" smtClean="0"/>
              <a:t>12.06.2017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B4A7-7BC3-4DCA-A91A-5E26A76D86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33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B22E-5A0F-43C8-9C43-D0E8095278C2}" type="datetimeFigureOut">
              <a:rPr lang="pl-PL" smtClean="0"/>
              <a:t>12.06.2017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B4A7-7BC3-4DCA-A91A-5E26A76D8644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76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B22E-5A0F-43C8-9C43-D0E8095278C2}" type="datetimeFigureOut">
              <a:rPr lang="pl-PL" smtClean="0"/>
              <a:t>12.06.2017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B4A7-7BC3-4DCA-A91A-5E26A76D86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537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B22E-5A0F-43C8-9C43-D0E8095278C2}" type="datetimeFigureOut">
              <a:rPr lang="pl-PL" smtClean="0"/>
              <a:t>12.06.2017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B4A7-7BC3-4DCA-A91A-5E26A76D86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287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B22E-5A0F-43C8-9C43-D0E8095278C2}" type="datetimeFigureOut">
              <a:rPr lang="pl-PL" smtClean="0"/>
              <a:t>12.06.2017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B4A7-7BC3-4DCA-A91A-5E26A76D86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102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B22E-5A0F-43C8-9C43-D0E8095278C2}" type="datetimeFigureOut">
              <a:rPr lang="pl-PL" smtClean="0"/>
              <a:t>12.06.2017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B4A7-7BC3-4DCA-A91A-5E26A76D86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299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77DB22E-5A0F-43C8-9C43-D0E8095278C2}" type="datetimeFigureOut">
              <a:rPr lang="pl-PL" smtClean="0"/>
              <a:t>12.06.2017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0AB4A7-7BC3-4DCA-A91A-5E26A76D86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1101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B22E-5A0F-43C8-9C43-D0E8095278C2}" type="datetimeFigureOut">
              <a:rPr lang="pl-PL" smtClean="0"/>
              <a:t>12.06.2017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AB4A7-7BC3-4DCA-A91A-5E26A76D864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633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77DB22E-5A0F-43C8-9C43-D0E8095278C2}" type="datetimeFigureOut">
              <a:rPr lang="pl-PL" smtClean="0"/>
              <a:t>12.06.2017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F0AB4A7-7BC3-4DCA-A91A-5E26A76D8644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63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95373" y="3053593"/>
            <a:ext cx="10058400" cy="1314784"/>
          </a:xfrm>
        </p:spPr>
        <p:txBody>
          <a:bodyPr>
            <a:noAutofit/>
          </a:bodyPr>
          <a:lstStyle/>
          <a:p>
            <a:pPr algn="ctr"/>
            <a:br>
              <a:rPr lang="pl-PL" sz="4800" dirty="0"/>
            </a:br>
            <a:br>
              <a:rPr lang="pl-PL" sz="4800" dirty="0"/>
            </a:br>
            <a:r>
              <a:rPr lang="pl-PL" sz="4800" dirty="0"/>
              <a:t>Zmiany do Planu operacyjnego KSOW na lata 2016-2017 w zakresie SIR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408718" y="5413663"/>
            <a:ext cx="4301837" cy="800101"/>
          </a:xfrm>
        </p:spPr>
        <p:txBody>
          <a:bodyPr>
            <a:normAutofit/>
          </a:bodyPr>
          <a:lstStyle/>
          <a:p>
            <a:r>
              <a:rPr lang="pl-PL" sz="1200" dirty="0"/>
              <a:t>Iwona Obojska – centrum Doradztwa Rolniczego w </a:t>
            </a:r>
            <a:r>
              <a:rPr lang="pl-PL" sz="1200" dirty="0" err="1"/>
              <a:t>brwinowie</a:t>
            </a:r>
            <a:endParaRPr lang="pl-PL" sz="1200" dirty="0"/>
          </a:p>
          <a:p>
            <a:r>
              <a:rPr lang="pl-PL" sz="1200" dirty="0"/>
              <a:t>Warszawa, dnia 13 CZERWCA 2017 roku</a:t>
            </a:r>
          </a:p>
        </p:txBody>
      </p:sp>
      <p:pic>
        <p:nvPicPr>
          <p:cNvPr id="4" name="Obraz 1">
            <a:extLst>
              <a:ext uri="{FF2B5EF4-FFF2-40B4-BE49-F238E27FC236}">
                <a16:creationId xmlns:a16="http://schemas.microsoft.com/office/drawing/2014/main" id="{B9B50A52-971A-4F2E-B0DC-AB1C7FE0E4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48" y="281031"/>
            <a:ext cx="832485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C67B7CE-CD9C-4E41-BA9A-A84016618C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7043" y="1380945"/>
            <a:ext cx="9555060" cy="125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525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 w Planie operacyjnym KSOW na lata 2016-2017 w zakresie SIR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37620"/>
          </a:xfrm>
        </p:spPr>
        <p:txBody>
          <a:bodyPr>
            <a:normAutofit lnSpcReduction="10000"/>
          </a:bodyPr>
          <a:lstStyle/>
          <a:p>
            <a:r>
              <a:rPr lang="pl-PL" sz="2400" b="1" dirty="0"/>
              <a:t>Śląski Ośrodek Doradztwa Rolniczego – zmiany w 17 operacjach z 19 operacji z PO: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zmiana budżetu w 15 operacjach – koszty realizacji  były niższe niż zakładano 12 operacjach (łącznie 33.280,75 zł), koszty były wyższe niż zakładano w 3operacjach (łącznie 12.274,11 zł),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zmiana wskaźników realizacji operacji w 1 przypadku,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zmiana terminu realizacji operacji w 6 przypadkach.</a:t>
            </a:r>
          </a:p>
          <a:p>
            <a:pPr lvl="0">
              <a:buClr>
                <a:srgbClr val="E48312"/>
              </a:buClr>
            </a:pPr>
            <a:r>
              <a:rPr lang="pl-PL" sz="2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Świętokrzyski Ośrodek Doradztwa Rolniczego – zmiana w 1 operacji z 8 operacji z PO:</a:t>
            </a:r>
          </a:p>
          <a:p>
            <a:pPr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zmiana formy, wskaźnika realizacji operacji i budżetu – zwiększenie o 1.730,11 zł.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049671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 w Planie operacyjnym KSOW na lata 2016-2017 w zakresie SIR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62787"/>
          </a:xfrm>
        </p:spPr>
        <p:txBody>
          <a:bodyPr>
            <a:normAutofit fontScale="85000" lnSpcReduction="20000"/>
          </a:bodyPr>
          <a:lstStyle/>
          <a:p>
            <a:r>
              <a:rPr lang="pl-PL" sz="2800" b="1" dirty="0"/>
              <a:t>Warmińsko-Mazurski Związek Hodowców Bydła Mlecznego: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/>
              <a:t> rezygnacja z realizacji operacji.</a:t>
            </a:r>
            <a:endParaRPr lang="pl-PL" sz="1000" dirty="0"/>
          </a:p>
          <a:p>
            <a:pPr marL="0" indent="0">
              <a:buNone/>
            </a:pPr>
            <a:r>
              <a:rPr lang="pl-PL" sz="2800" b="1" dirty="0"/>
              <a:t>Warmińsko-Mazurski Ośrodek Doradztwa Rolniczego – brak zmian. </a:t>
            </a:r>
          </a:p>
          <a:p>
            <a:pPr marL="0" indent="0">
              <a:buNone/>
            </a:pPr>
            <a:r>
              <a:rPr lang="pl-PL" sz="28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Wielkopolski Ośrodek Doradztwa Rolniczego – zmiana w 3 operacjach z 16 operacji z PO: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zmiana terminu realizacji operacji w 2 przypadkach,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zmiana wskaźnika realizacji operacji w 2 przypadkach.</a:t>
            </a:r>
          </a:p>
          <a:p>
            <a:pPr marL="0" lvl="0" indent="0">
              <a:buClr>
                <a:srgbClr val="E48312"/>
              </a:buClr>
              <a:buNone/>
            </a:pPr>
            <a:r>
              <a:rPr lang="pl-PL" sz="28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Zachodniopomorski Ośrodek Doradztwa Rolniczego - zmiany w 1 operacji z 9 operacji z PO: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pl-PL" sz="28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zmiana wskaźnika realizacji operacji oraz budżetu operacji - koszty realizacji  były niższe niż zakładano (o 3.295,25 z).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2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0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298836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DCF282-F0AF-4213-A20B-B732006C1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64025"/>
          </a:xfrm>
        </p:spPr>
        <p:txBody>
          <a:bodyPr/>
          <a:lstStyle/>
          <a:p>
            <a:pPr algn="ctr"/>
            <a:r>
              <a:rPr lang="pl-PL" dirty="0"/>
              <a:t>Dodatkowe operacja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6FCF7E-CA7E-48F6-80CF-6E5AD617C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Propozycje 61 nowych operacja własnych CDR i WODR na łączną kwotę 1.444.974,58 zł. W tym: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37 operacji z Działania 2 na łączną kwotę 705.431,12 zł;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24 operacje z Działania 5 na łączną kwotę 739.543,46 zł.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Propozycje 3 nowych operacji partnerskich, wybranych w ramach konkursu nr 1/2017, na łączną kwotę 180.437,83 zł.</a:t>
            </a:r>
          </a:p>
        </p:txBody>
      </p:sp>
    </p:spTree>
    <p:extLst>
      <p:ext uri="{BB962C8B-B14F-4D97-AF65-F5344CB8AC3E}">
        <p14:creationId xmlns:p14="http://schemas.microsoft.com/office/powerpoint/2010/main" val="2785779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74606"/>
          </a:xfrm>
        </p:spPr>
        <p:txBody>
          <a:bodyPr/>
          <a:lstStyle/>
          <a:p>
            <a:pPr algn="ctr"/>
            <a:r>
              <a:rPr lang="pl-PL" dirty="0"/>
              <a:t>Dodatkowe operacje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776845"/>
            <a:ext cx="10058400" cy="4092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Centrum Doradztwa Rolniczego – 5 dodatkowych operacji: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2 operacje do działania 2 (łączna kwota 51.633,40 zł) i 3 operacje do działania 5 (łączna kwota 134.303,19 zł).</a:t>
            </a:r>
          </a:p>
          <a:p>
            <a:pPr marL="0" indent="0">
              <a:buNone/>
            </a:pPr>
            <a:r>
              <a:rPr lang="pl-PL" sz="2400" b="1" dirty="0"/>
              <a:t>Dolnośląski Ośrodek Doradztwa Rolniczego – 7 dodatkowych operacji: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6 operacji z działania 2 (łączna kwota 82.718,23 zł) i 1 operacja z działania 5 (kwota 4.812,18 zł).</a:t>
            </a:r>
          </a:p>
          <a:p>
            <a:pPr lvl="0">
              <a:buClr>
                <a:srgbClr val="E48312"/>
              </a:buClr>
            </a:pPr>
            <a:r>
              <a:rPr lang="pl-PL" sz="2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Kujawsko-Pomorski Ośrodek Doradztwa Rolniczego – 3 dodatkowe operacje:</a:t>
            </a:r>
          </a:p>
          <a:p>
            <a:pPr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3 operacja z działania 2 (łączna kwota 60.040,13 zł).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2964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88906"/>
          </a:xfrm>
        </p:spPr>
        <p:txBody>
          <a:bodyPr/>
          <a:lstStyle/>
          <a:p>
            <a:pPr algn="ctr"/>
            <a:r>
              <a:rPr lang="pl-PL" dirty="0"/>
              <a:t>Dodatkowe operacje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745066"/>
            <a:ext cx="10058400" cy="4023360"/>
          </a:xfrm>
        </p:spPr>
        <p:txBody>
          <a:bodyPr>
            <a:normAutofit lnSpcReduction="10000"/>
          </a:bodyPr>
          <a:lstStyle/>
          <a:p>
            <a:r>
              <a:rPr lang="pl-PL" sz="2400" b="1" dirty="0"/>
              <a:t>Lubelski Ośrodek Doradztwa Rolniczego – 1 dodatkowa operacja: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1 operacja z działania 2 (kwota 21.007,17 zł).</a:t>
            </a:r>
          </a:p>
          <a:p>
            <a:pPr lvl="0">
              <a:buClr>
                <a:srgbClr val="E48312"/>
              </a:buClr>
            </a:pPr>
            <a:r>
              <a:rPr lang="pl-PL" sz="2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Lubuski Ośrodek Doradztwa Rolniczego – 8 dodatkowych operacji: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7 operacji z działania 2 (łączna kwota 147.315,45 zł) i 1 operacja z działania 5 (kwota 47.747,85 zł).</a:t>
            </a:r>
          </a:p>
          <a:p>
            <a:pPr lvl="0">
              <a:buClr>
                <a:srgbClr val="E48312"/>
              </a:buClr>
            </a:pPr>
            <a:r>
              <a:rPr lang="pl-PL" sz="2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Łódzki Ośrodek Doradztwa Rolniczego – 3 dodatkowe operacje: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pl-PL" sz="2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1 operacja z działania 2 (kwota 37.242,88 zł) i 1 operacja z działania 5 (kwota 14.560,81 zł),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1 operacja partnera na kwotę 52.000 zł. 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696156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20079"/>
          </a:xfrm>
        </p:spPr>
        <p:txBody>
          <a:bodyPr/>
          <a:lstStyle/>
          <a:p>
            <a:pPr algn="ctr"/>
            <a:r>
              <a:rPr lang="pl-PL" dirty="0"/>
              <a:t>Dodatkowe operacje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812178"/>
            <a:ext cx="10058400" cy="4023360"/>
          </a:xfrm>
        </p:spPr>
        <p:txBody>
          <a:bodyPr>
            <a:normAutofit/>
          </a:bodyPr>
          <a:lstStyle/>
          <a:p>
            <a:pPr marL="0" lvl="0" indent="0">
              <a:buClr>
                <a:srgbClr val="E48312"/>
              </a:buClr>
              <a:buNone/>
            </a:pPr>
            <a:r>
              <a:rPr lang="pl-PL" sz="2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Małopolski Ośrodek Doradztwa Rolniczego – 2 dodatkowe operacje: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1 operacja z działania 2 (kwota 17.011,92 zł),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1 operacja partnera na kwotę 49.907,00 zł.</a:t>
            </a:r>
          </a:p>
          <a:p>
            <a:pPr marL="0" lvl="0" indent="0">
              <a:buClr>
                <a:srgbClr val="E48312"/>
              </a:buClr>
              <a:buNone/>
            </a:pPr>
            <a:r>
              <a:rPr lang="pl-PL" sz="2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Mazowiecki Ośrodek Doradztwa Rolniczego – 4 dodatkowe operacje: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4 operacje z działania 5 (łączna kwota 91.538,71 zł).</a:t>
            </a:r>
          </a:p>
          <a:p>
            <a:pPr lvl="0">
              <a:buClr>
                <a:srgbClr val="E48312"/>
              </a:buClr>
            </a:pPr>
            <a:r>
              <a:rPr lang="pl-PL" sz="2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Opolski Ośrodek Doradztwa Rolniczego – 2 dodatkowe operacje:</a:t>
            </a:r>
          </a:p>
          <a:p>
            <a:pPr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pl-PL" sz="2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1 operacja z działania 2 (kwota 7.818,50 zł) i 1  operacja z działania 5 (kwota 6.353,05 zł).</a:t>
            </a:r>
          </a:p>
          <a:p>
            <a:pPr marL="0" lvl="0" indent="0">
              <a:buClr>
                <a:srgbClr val="E48312"/>
              </a:buClr>
              <a:buNone/>
            </a:pPr>
            <a:endParaRPr lang="pl-PL" sz="2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091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61642"/>
          </a:xfrm>
        </p:spPr>
        <p:txBody>
          <a:bodyPr/>
          <a:lstStyle/>
          <a:p>
            <a:pPr algn="ctr"/>
            <a:r>
              <a:rPr lang="pl-PL" dirty="0"/>
              <a:t>Dodatkowe operacje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/>
              <a:t>Podkarpacki Ośrodek Doradztwa Rolniczego – 4 dodatkowe operacje: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3 operacje z działania 2 (łączna kwota 74.728,80 zł) i 1 operacja z działania 5 (kwota 57.236,00 zł).</a:t>
            </a:r>
          </a:p>
          <a:p>
            <a:pPr lvl="0">
              <a:buClr>
                <a:srgbClr val="E48312"/>
              </a:buClr>
            </a:pPr>
            <a:r>
              <a:rPr lang="pl-PL" sz="2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Podlaski Ośrodek Doradztwa Rolniczego – 4 dodatkowe operacje: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4 operacje z działania 5 (łączna kwota 80.105,98 zł).</a:t>
            </a:r>
          </a:p>
          <a:p>
            <a:pPr lvl="0">
              <a:buClr>
                <a:srgbClr val="E48312"/>
              </a:buClr>
            </a:pPr>
            <a:r>
              <a:rPr lang="pl-PL" sz="2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Pomorski Ośrodek Doradztwa Rolniczego – brak dodatkowych operacji.</a:t>
            </a:r>
          </a:p>
          <a:p>
            <a:pPr marL="0" lvl="0" indent="0">
              <a:buClr>
                <a:srgbClr val="E48312"/>
              </a:buClr>
              <a:buNone/>
            </a:pPr>
            <a:r>
              <a:rPr lang="pl-PL" sz="2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Śląski Ośrodek Doradztwa Rolniczego – 6 dodatkowych operacji:</a:t>
            </a:r>
          </a:p>
          <a:p>
            <a:pPr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6 operacji z działania 2 (łączna kwota 97.870,66 zł).</a:t>
            </a:r>
          </a:p>
          <a:p>
            <a:pPr marL="0" indent="0">
              <a:buNone/>
            </a:pPr>
            <a:endParaRPr lang="pl-PL" sz="2800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2350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57733"/>
          </a:xfrm>
        </p:spPr>
        <p:txBody>
          <a:bodyPr/>
          <a:lstStyle/>
          <a:p>
            <a:pPr algn="ctr"/>
            <a:r>
              <a:rPr lang="pl-PL" dirty="0"/>
              <a:t>Dodatkowe operacje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79" y="1845734"/>
            <a:ext cx="10613275" cy="4404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/>
              <a:t>Świętokrzyski Ośrodek Doradztwa Rolniczego – brak dodatkowych operacji.</a:t>
            </a:r>
          </a:p>
          <a:p>
            <a:pPr lvl="0">
              <a:buClr>
                <a:srgbClr val="E48312"/>
              </a:buClr>
            </a:pPr>
            <a:r>
              <a:rPr lang="pl-PL" sz="2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Warmińsko-Mazurski Ośrodek Doradztwa Rolniczego – 3 dodatkowe operacje: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2 operacje z działania 2 (łączna kwota 22.881,34 zł),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/>
              <a:t> </a:t>
            </a:r>
            <a:r>
              <a:rPr lang="pl-PL" sz="2400" dirty="0"/>
              <a:t>operacja partnerska na kwotę 78.530,83 zł.</a:t>
            </a:r>
          </a:p>
          <a:p>
            <a:pPr marL="0" lvl="0" indent="0">
              <a:buClr>
                <a:srgbClr val="E48312"/>
              </a:buClr>
              <a:buNone/>
            </a:pPr>
            <a:r>
              <a:rPr lang="pl-PL" sz="2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Wielkopolski Ośrodek Doradztwa Rolniczego – 2 dodatkowe operacje:</a:t>
            </a:r>
          </a:p>
          <a:p>
            <a:pPr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pl-PL" sz="2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2 operacje z działania 5 (łączna kwota 29.740,32 zł).</a:t>
            </a:r>
          </a:p>
          <a:p>
            <a:pPr marL="0" lvl="0" indent="0">
              <a:buClr>
                <a:srgbClr val="E48312"/>
              </a:buClr>
              <a:buNone/>
            </a:pPr>
            <a:r>
              <a:rPr lang="pl-PL" sz="2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Zachodniopomorski Ośrodek Doradztwa Rolniczego – 7 dodatkowych operacji: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4 operacje z działania 2 (łączna kwota 76.650,93 zł) i 3 operacje z działania 5 (łączna kwota 92.707,54 zł).</a:t>
            </a:r>
          </a:p>
        </p:txBody>
      </p:sp>
    </p:spTree>
    <p:extLst>
      <p:ext uri="{BB962C8B-B14F-4D97-AF65-F5344CB8AC3E}">
        <p14:creationId xmlns:p14="http://schemas.microsoft.com/office/powerpoint/2010/main" val="1014265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99297"/>
          </a:xfrm>
        </p:spPr>
        <p:txBody>
          <a:bodyPr/>
          <a:lstStyle/>
          <a:p>
            <a:pPr algn="ctr"/>
            <a:r>
              <a:rPr lang="pl-PL" dirty="0"/>
              <a:t>Dziękuję za uwagę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794" y="2036618"/>
            <a:ext cx="8864872" cy="3751118"/>
          </a:xfrm>
        </p:spPr>
      </p:pic>
    </p:spTree>
    <p:extLst>
      <p:ext uri="{BB962C8B-B14F-4D97-AF65-F5344CB8AC3E}">
        <p14:creationId xmlns:p14="http://schemas.microsoft.com/office/powerpoint/2010/main" val="90890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0E1FE3-EA9B-47DE-A812-36746715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0000">
                    <a:lumMod val="75000"/>
                    <a:lumOff val="25000"/>
                  </a:srgbClr>
                </a:solidFill>
              </a:rPr>
              <a:t>Zmiany w Planie operacyjnym KSOW na lata 2016-2017 w zakresie SIR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AADE29-5CB8-4D29-9C28-C2970D3E8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87679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Wprowadzono zmiany w 118 operacjach z 198 operacji znajdujących się w Planie operacyjnym w zakresie SIR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W wyniku zmian wprowadzonych w budżetach operacji powstały oszczędności wynoszące łącznie 699.135,32 zł.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Zrezygnowano z realizacji 7 operacji (w tym 3 partnerów zrezygnowało z realizacji operacji), co spowodowało dodatkowe oszczędności wynoszące 444.901,21 zł.  </a:t>
            </a:r>
          </a:p>
        </p:txBody>
      </p:sp>
    </p:spTree>
    <p:extLst>
      <p:ext uri="{BB962C8B-B14F-4D97-AF65-F5344CB8AC3E}">
        <p14:creationId xmlns:p14="http://schemas.microsoft.com/office/powerpoint/2010/main" val="3884814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 w Planie operacyjnym KSOW na lata 2016-2017 w zakresie SIR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21510"/>
          </a:xfrm>
        </p:spPr>
        <p:txBody>
          <a:bodyPr>
            <a:normAutofit fontScale="85000" lnSpcReduction="20000"/>
          </a:bodyPr>
          <a:lstStyle/>
          <a:p>
            <a:r>
              <a:rPr lang="pl-PL" sz="2800" b="1" dirty="0"/>
              <a:t>Centrum Doradztwa Rolniczego – zmiany w 33 operacjach z 36 operacji z PO: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/>
              <a:t>rezygnacja z realizacji 2 operacji,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/>
              <a:t>zmiana budżetu w 25 operacjach – koszty realizacji operacji były niższe niż zakładano w 23 operacjach (łącznie 340.727,25 zł), w 2 operacjach wyższe niż zakładano (łącznie 79,55 zł),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/>
              <a:t>zmiana terminu realizacji operacji w 7 przypadkach,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/>
              <a:t>zmiana grupy docelowej w 6 przypadkach,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/>
              <a:t>zmiana wskaźników realizacji operacji w 9 przypadkach,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/>
              <a:t>zmiana tytułu operacji w 3 przypadkach.</a:t>
            </a:r>
          </a:p>
          <a:p>
            <a:pPr marL="0" indent="0">
              <a:buNone/>
            </a:pPr>
            <a:r>
              <a:rPr lang="pl-PL" sz="2800" b="1" dirty="0"/>
              <a:t>Uniwersytet Przyrodniczy we Wrocławiu: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/>
              <a:t> zmiana terminu realizacji operacji.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9019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 w Planie operacyjnym KSOW na lata 2016-2017 w zakresie SIR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79" y="1845733"/>
            <a:ext cx="10294971" cy="4362119"/>
          </a:xfrm>
        </p:spPr>
        <p:txBody>
          <a:bodyPr>
            <a:normAutofit fontScale="85000" lnSpcReduction="20000"/>
          </a:bodyPr>
          <a:lstStyle/>
          <a:p>
            <a:r>
              <a:rPr lang="pl-PL" sz="2800" b="1" dirty="0"/>
              <a:t>Dolnośląski Ośrodek Doradztwa Rolniczego – zmiany w 2 operacjach z 5 operacji z PO: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/>
              <a:t> zmiana budżetu w 2 operacjach – koszty realizacji operacji były niższe niż zakładano (łącznie 15.363,80zł).</a:t>
            </a:r>
          </a:p>
          <a:p>
            <a:r>
              <a:rPr lang="pl-PL" sz="2800" b="1" dirty="0"/>
              <a:t>Kujawsko-Pomorski Ośrodek Doradztwa Rolniczego – zmiany w 8 operacjach z 10 operacji z PO: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/>
              <a:t> zmiana budżetu 8 operacji – koszty realizacji były niższe niż zakładano (łącznie 63.783,87 zł),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/>
              <a:t>zmiana grupy docelowej operacji w jednym przypadku.</a:t>
            </a:r>
          </a:p>
          <a:p>
            <a:pPr marL="0" indent="0">
              <a:buNone/>
            </a:pPr>
            <a:r>
              <a:rPr lang="pl-PL" sz="2800" b="1" dirty="0"/>
              <a:t>Lubelska Izba Rolnicza: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/>
              <a:t> zmiana terminu realizacji operacji i zmniejszenie budżetu operacji (o18.162,75 zł).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2100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 w Planie operacyjnym KSOW na lata 2016-2017 w zakresie SIR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/>
              <a:t>Lubelski Ośrodek Doradztwa Rolniczego – zmiany w 5 operacjach z 8 operacji z PO: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zmiana budżetu w 4 operacjach – koszty realizacji były niższe niż zakładano (łącznie 74.021,52 zł),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zmiana terminu realizacji operacji w 2 przypadkach,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zmiana grupy docelowej operacji w 2 przypadkach.</a:t>
            </a:r>
          </a:p>
          <a:p>
            <a:pPr marL="0" indent="0">
              <a:buNone/>
            </a:pPr>
            <a:r>
              <a:rPr lang="pl-PL" sz="2400" b="1" dirty="0"/>
              <a:t>Lubuski Ośrodek Innowacji i Wdrożeń Agrotechnicznych Sp. z o.o.: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rezygnacja z 2 operacji.</a:t>
            </a:r>
          </a:p>
        </p:txBody>
      </p:sp>
    </p:spTree>
    <p:extLst>
      <p:ext uri="{BB962C8B-B14F-4D97-AF65-F5344CB8AC3E}">
        <p14:creationId xmlns:p14="http://schemas.microsoft.com/office/powerpoint/2010/main" val="1678452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 w Planie operacyjnym KSOW na lata 2016-2017 w zakresie SIR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901536"/>
            <a:ext cx="10058400" cy="4381818"/>
          </a:xfrm>
        </p:spPr>
        <p:txBody>
          <a:bodyPr>
            <a:normAutofit fontScale="92500" lnSpcReduction="10000"/>
          </a:bodyPr>
          <a:lstStyle/>
          <a:p>
            <a:r>
              <a:rPr lang="pl-PL" sz="2600" b="1" dirty="0"/>
              <a:t>Lubuski Ośrodek Doradztwa Rolniczego – zmiany w 13 operacjach z 13 operacji z PO: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600" dirty="0"/>
              <a:t> zmiana budżetu </a:t>
            </a:r>
            <a:r>
              <a:rPr lang="pl-PL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w 13 operacjach – koszty realizacji były niższe niż zakładano (łącznie 68.820,97 zł),</a:t>
            </a:r>
            <a:endParaRPr lang="pl-PL" sz="26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600" dirty="0"/>
              <a:t>zmiana formy realizacji operacji w 2 przypadkach,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600" dirty="0"/>
              <a:t> zmiana wskaźników realizacji  operacji w 4 przypadkach.</a:t>
            </a:r>
          </a:p>
          <a:p>
            <a:pPr lvl="0">
              <a:buClr>
                <a:srgbClr val="E48312"/>
              </a:buClr>
            </a:pPr>
            <a:r>
              <a:rPr lang="pl-PL" sz="26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Łódzki Ośrodek Doradztwa Rolniczego – zmiany w 5 operacjach z 12 operacji z PO: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pl-PL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rezygnacja z realizacji 1 operacji,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pl-PL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zmiana terminu realizacji operacji w 4 przypadkach.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0474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 w Planie operacyjnym KSOW na lata 2016-2017 w zakresie SIR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880754"/>
            <a:ext cx="10058400" cy="4301932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E48312"/>
              </a:buClr>
            </a:pPr>
            <a:r>
              <a:rPr lang="pl-PL" sz="2800" b="1" dirty="0"/>
              <a:t>Małopolski Ośrodek Doradztwa Rolniczego </a:t>
            </a:r>
            <a:r>
              <a:rPr lang="pl-PL" sz="26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– zmiany w 4 operacjach z 6 operacji z PO: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pl-PL" sz="26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pl-PL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zmiana budżetu w 4 operacjach – koszty realizacji były niższe niż zakładano (łącznie 11.755.81 zł),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pl-PL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zmiana terminu realizacji operacji w 2 przypadkach,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pl-PL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zmiana wskaźników realizacji operacji w 2 przypadkach,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pl-PL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zmiana formy realizacji operacji w 2 przypadkach.</a:t>
            </a:r>
            <a:endParaRPr lang="pl-PL" sz="2800" dirty="0"/>
          </a:p>
          <a:p>
            <a:r>
              <a:rPr lang="pl-PL" sz="2800" b="1" dirty="0"/>
              <a:t>Mazowiecki Ośrodek Doradztwa Rolniczego – zmiany w 1 operacji z 6 operacji z PO: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b="1" dirty="0"/>
              <a:t> </a:t>
            </a:r>
            <a:r>
              <a:rPr lang="pl-PL" sz="2800" dirty="0"/>
              <a:t>zmiana formy, wskaźnika i budżetu operacji - </a:t>
            </a:r>
            <a:r>
              <a:rPr lang="pl-PL" sz="2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koszty realizacji były niższe niż zakładano o 62.261,05 zł.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0455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 w Planie operacyjnym KSOW na lata 2016-2017 w zakresie SIR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8565" y="1929467"/>
            <a:ext cx="10603685" cy="4404221"/>
          </a:xfrm>
        </p:spPr>
        <p:txBody>
          <a:bodyPr>
            <a:noAutofit/>
          </a:bodyPr>
          <a:lstStyle/>
          <a:p>
            <a:r>
              <a:rPr lang="pl-PL" sz="2400" b="1" dirty="0"/>
              <a:t>Opolski Ośrodek Doradztwa Rolniczego – zmiany w 7 operacjach z 8 operacji z PO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rezygnacja z realizacji 1 operacji,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zmiana budżetu w 6 operacjach – koszty realizacji  były niższe niż zakładano (łącznie 25.450,05 zł),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zmiana terminu realizacji operacji w 1 przypadku,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zmiana wskaźników realizacji operacji w 2 przypadkach,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zmiana formy realizacji operacji w 1 przypadku,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zmiana tytułu 1 operacji.</a:t>
            </a:r>
          </a:p>
          <a:p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818492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 w Planie operacyjnym KSOW na lata 2016-2017 w zakresie SIR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97280" y="1737361"/>
            <a:ext cx="10058400" cy="4638272"/>
          </a:xfrm>
        </p:spPr>
        <p:txBody>
          <a:bodyPr>
            <a:noAutofit/>
          </a:bodyPr>
          <a:lstStyle/>
          <a:p>
            <a:pPr marL="0" lvl="0" indent="0">
              <a:buClr>
                <a:srgbClr val="E48312"/>
              </a:buClr>
              <a:buNone/>
            </a:pPr>
            <a:r>
              <a:rPr lang="pl-PL" sz="24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Podkarpacki Ośrodek Doradztwa Rolniczego – zmiany w 2 operacjach z 6 operacji z PO:</a:t>
            </a:r>
          </a:p>
          <a:p>
            <a:pPr lvl="0">
              <a:buClr>
                <a:srgbClr val="E48312"/>
              </a:buClr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zmiana terminu realizacji operacji w 2 przypadkach.</a:t>
            </a:r>
            <a:endParaRPr lang="pl-PL" sz="2400" b="1" dirty="0"/>
          </a:p>
          <a:p>
            <a:r>
              <a:rPr lang="pl-PL" sz="2400" b="1" dirty="0"/>
              <a:t>Podlaski Ośrodek Doradztwa Rolniczego – zmiany w 11 operacjach z 19 operacji z PO: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zmiana budżetu 1 operacji – koszty realizacji mniejsze o 375 zł,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zmiana terminu realizacji operacji w 3 przypadkach,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zmiana wskaźników realizacji operacji w 3 przypadkach,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zmiana celów i priorytetów operacji w 4 przypadkach.</a:t>
            </a:r>
          </a:p>
          <a:p>
            <a:r>
              <a:rPr lang="pl-PL" sz="2400" b="1" dirty="0"/>
              <a:t>Pomorski Ośrodek Doradztwa Rolniczego – brak zmian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13219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500</TotalTime>
  <Words>1441</Words>
  <Application>Microsoft Office PowerPoint</Application>
  <PresentationFormat>Panoramiczny</PresentationFormat>
  <Paragraphs>128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Calibri</vt:lpstr>
      <vt:lpstr>Calibri Light</vt:lpstr>
      <vt:lpstr>Wingdings</vt:lpstr>
      <vt:lpstr>Retrospekcja</vt:lpstr>
      <vt:lpstr>  Zmiany do Planu operacyjnego KSOW na lata 2016-2017 w zakresie SIR</vt:lpstr>
      <vt:lpstr>Zmiany w Planie operacyjnym KSOW na lata 2016-2017 w zakresie SIR </vt:lpstr>
      <vt:lpstr>Zmiany w Planie operacyjnym KSOW na lata 2016-2017 w zakresie SIR </vt:lpstr>
      <vt:lpstr>Zmiany w Planie operacyjnym KSOW na lata 2016-2017 w zakresie SIR </vt:lpstr>
      <vt:lpstr>Zmiany w Planie operacyjnym KSOW na lata 2016-2017 w zakresie SIR </vt:lpstr>
      <vt:lpstr>Zmiany w Planie operacyjnym KSOW na lata 2016-2017 w zakresie SIR </vt:lpstr>
      <vt:lpstr>Zmiany w Planie operacyjnym KSOW na lata 2016-2017 w zakresie SIR </vt:lpstr>
      <vt:lpstr>Zmiany w Planie operacyjnym KSOW na lata 2016-2017 w zakresie SIR </vt:lpstr>
      <vt:lpstr>Zmiany w Planie operacyjnym KSOW na lata 2016-2017 w zakresie SIR </vt:lpstr>
      <vt:lpstr>Zmiany w Planie operacyjnym KSOW na lata 2016-2017 w zakresie SIR </vt:lpstr>
      <vt:lpstr>Zmiany w Planie operacyjnym KSOW na lata 2016-2017 w zakresie SIR </vt:lpstr>
      <vt:lpstr>Dodatkowe operacja</vt:lpstr>
      <vt:lpstr>Dodatkowe operacje</vt:lpstr>
      <vt:lpstr>Dodatkowe operacje</vt:lpstr>
      <vt:lpstr>Dodatkowe operacje</vt:lpstr>
      <vt:lpstr>Dodatkowe operacje</vt:lpstr>
      <vt:lpstr>Dodatkowe operacje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Bieżąca informacja o funkcjonowaniu Sieci na rzecz innowacji w rolnictwie  i na obszarach wiejskich  oraz zmiany do Planu operacyjnego KSOW na lata 2016-2017 w zakresie SIR</dc:title>
  <dc:creator>i.obojska</dc:creator>
  <cp:lastModifiedBy>i.obojska</cp:lastModifiedBy>
  <cp:revision>167</cp:revision>
  <cp:lastPrinted>2017-06-12T13:32:31Z</cp:lastPrinted>
  <dcterms:created xsi:type="dcterms:W3CDTF">2016-09-07T10:39:42Z</dcterms:created>
  <dcterms:modified xsi:type="dcterms:W3CDTF">2017-06-12T13:38:11Z</dcterms:modified>
</cp:coreProperties>
</file>