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94" r:id="rId3"/>
    <p:sldId id="291" r:id="rId4"/>
  </p:sldIdLst>
  <p:sldSz cx="12192000" cy="6858000"/>
  <p:notesSz cx="9926638" cy="66690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A9E2B-9583-4094-8146-75DEAA2F6306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334477"/>
            <a:ext cx="4301543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334477"/>
            <a:ext cx="4301543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C9EA-27E1-493A-AFCA-0A117F6CF6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1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4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7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64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3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6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37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87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02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99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1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3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77DB22E-5A0F-43C8-9C43-D0E8095278C2}" type="datetimeFigureOut">
              <a:rPr lang="pl-PL" smtClean="0"/>
              <a:t>01.10.2020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0AB4A7-7BC3-4DCA-A91A-5E26A76D864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6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5373" y="3053593"/>
            <a:ext cx="10058400" cy="1314784"/>
          </a:xfrm>
        </p:spPr>
        <p:txBody>
          <a:bodyPr>
            <a:noAutofit/>
          </a:bodyPr>
          <a:lstStyle/>
          <a:p>
            <a:pPr algn="ctr"/>
            <a:br>
              <a:rPr lang="pl-PL" sz="4800" dirty="0"/>
            </a:br>
            <a:br>
              <a:rPr lang="pl-PL" sz="4800" dirty="0"/>
            </a:br>
            <a:r>
              <a:rPr lang="pl-PL" sz="4800" dirty="0"/>
              <a:t>PO 2020-2021 – operacje własne JC KSOW (CDR)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08718" y="5413663"/>
            <a:ext cx="4301837" cy="800101"/>
          </a:xfrm>
        </p:spPr>
        <p:txBody>
          <a:bodyPr>
            <a:normAutofit/>
          </a:bodyPr>
          <a:lstStyle/>
          <a:p>
            <a:r>
              <a:rPr lang="pl-PL" sz="1200" dirty="0"/>
              <a:t>Warszawa, dnia 01 października 2020 roku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67B7CE-CD9C-4E41-BA9A-A8401661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70" y="1380945"/>
            <a:ext cx="9555060" cy="125472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A266BA-FF7A-4E40-9AB6-669A42CA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70" y="256004"/>
            <a:ext cx="1687411" cy="11249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D0351E-3271-439A-B734-3B6026FE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9" y="116288"/>
            <a:ext cx="1932571" cy="126465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05D989F-664B-4C03-9EE9-E43414477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951" y="253811"/>
            <a:ext cx="2768559" cy="11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0E1FE3-EA9B-47DE-A812-36746715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Sieciowanie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ADE29-5CB8-4D29-9C28-C2970D3E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251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VI Ogólnopolski Zlot Zagród Edukacyjnych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XIX Ogólnopolskie Sympozjum Agroturystyczne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Sieci tematyczne działające na obszarach wiejskich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V Europejski Parlament Wiejski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V Forum Wiedzy i Innowacji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III Forum „Sieciowanie Partnerów SIR”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I Szczyt Polskich Grup Operacyjnych EPI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endParaRPr lang="pl-P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5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9297"/>
          </a:xfrm>
        </p:spPr>
        <p:txBody>
          <a:bodyPr/>
          <a:lstStyle/>
          <a:p>
            <a:pPr algn="ctr"/>
            <a:r>
              <a:rPr lang="pl-PL" dirty="0"/>
              <a:t>Dziękuję za uwagę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B194CA5-4607-43F1-AF86-D6D71C89C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287" y="1846263"/>
            <a:ext cx="986175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09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1014</TotalTime>
  <Words>67</Words>
  <Application>Microsoft Office PowerPoint</Application>
  <PresentationFormat>Panoramiczny</PresentationFormat>
  <Paragraphs>14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Wingdings</vt:lpstr>
      <vt:lpstr>Retrospekcja</vt:lpstr>
      <vt:lpstr>  PO 2020-2021 – operacje własne JC KSOW (CDR)</vt:lpstr>
      <vt:lpstr>Sieciowanie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Bieżąca informacja o funkcjonowaniu Sieci na rzecz innowacji w rolnictwie  i na obszarach wiejskich  oraz zmiany do Planu operacyjnego KSOW na lata 2016-2017 w zakresie SIR</dc:title>
  <dc:creator>i.obojska</dc:creator>
  <cp:lastModifiedBy>pawel</cp:lastModifiedBy>
  <cp:revision>272</cp:revision>
  <cp:lastPrinted>2017-06-12T13:32:31Z</cp:lastPrinted>
  <dcterms:created xsi:type="dcterms:W3CDTF">2016-09-07T10:39:42Z</dcterms:created>
  <dcterms:modified xsi:type="dcterms:W3CDTF">2020-10-01T07:24:45Z</dcterms:modified>
</cp:coreProperties>
</file>