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96" r:id="rId4"/>
    <p:sldId id="259" r:id="rId5"/>
    <p:sldId id="310" r:id="rId6"/>
    <p:sldId id="311" r:id="rId7"/>
    <p:sldId id="263" r:id="rId8"/>
    <p:sldId id="309" r:id="rId9"/>
    <p:sldId id="308" r:id="rId10"/>
    <p:sldId id="260" r:id="rId11"/>
    <p:sldId id="261" r:id="rId12"/>
    <p:sldId id="326" r:id="rId13"/>
    <p:sldId id="327" r:id="rId14"/>
    <p:sldId id="328" r:id="rId15"/>
    <p:sldId id="329" r:id="rId16"/>
    <p:sldId id="302" r:id="rId17"/>
    <p:sldId id="312" r:id="rId18"/>
    <p:sldId id="303" r:id="rId19"/>
    <p:sldId id="297" r:id="rId20"/>
    <p:sldId id="304" r:id="rId21"/>
    <p:sldId id="298" r:id="rId22"/>
    <p:sldId id="299" r:id="rId23"/>
    <p:sldId id="313" r:id="rId24"/>
    <p:sldId id="305" r:id="rId25"/>
    <p:sldId id="300" r:id="rId26"/>
    <p:sldId id="301" r:id="rId27"/>
    <p:sldId id="307" r:id="rId28"/>
    <p:sldId id="322" r:id="rId29"/>
    <p:sldId id="314" r:id="rId30"/>
    <p:sldId id="315" r:id="rId31"/>
    <p:sldId id="317" r:id="rId32"/>
    <p:sldId id="318" r:id="rId33"/>
    <p:sldId id="319" r:id="rId34"/>
    <p:sldId id="31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8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1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12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PROW_2014-2020_stycze&#324;_2019.pdf" TargetMode="External"/><Relationship Id="rId7" Type="http://schemas.openxmlformats.org/officeDocument/2006/relationships/image" Target="../media/image10.svg"/><Relationship Id="rId2" Type="http://schemas.openxmlformats.org/officeDocument/2006/relationships/hyperlink" Target="System%20transferu%20wiedzy%20i%20kierunki%20doskonalenia%2005%2009.pptx" TargetMode="External"/><Relationship Id="rId1" Type="http://schemas.openxmlformats.org/officeDocument/2006/relationships/hyperlink" Target="https://ec.europa.eu/eip/agriculture/sites/agri-eip/files/field_event_attachments/sem-knowledge-20151203-pres04-pawel_szabelak.pdf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2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6.png"/><Relationship Id="rId7" Type="http://schemas.openxmlformats.org/officeDocument/2006/relationships/image" Target="../media/image1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1.svg"/><Relationship Id="rId4" Type="http://schemas.openxmlformats.org/officeDocument/2006/relationships/image" Target="../media/image57.svg"/><Relationship Id="rId9" Type="http://schemas.openxmlformats.org/officeDocument/2006/relationships/image" Target="../media/image6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12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System%20transferu%20wiedzy%20i%20kierunki%20doskonalenia%2005%2009.pptx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1.png"/><Relationship Id="rId11" Type="http://schemas.openxmlformats.org/officeDocument/2006/relationships/hyperlink" Target="PROW_2014-2020_stycze&#324;_2019.pdf" TargetMode="External"/><Relationship Id="rId5" Type="http://schemas.openxmlformats.org/officeDocument/2006/relationships/hyperlink" Target="https://ec.europa.eu/eip/agriculture/sites/agri-eip/files/field_event_attachments/sem-knowledge-20151203-pres04-pawel_szabelak.pdf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2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6.png"/><Relationship Id="rId7" Type="http://schemas.openxmlformats.org/officeDocument/2006/relationships/image" Target="../media/image1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1.svg"/><Relationship Id="rId4" Type="http://schemas.openxmlformats.org/officeDocument/2006/relationships/image" Target="../media/image57.svg"/><Relationship Id="rId9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57032-392C-4AD4-BE16-66A4AB5D818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C098695-96A0-4FE2-A833-BDC6576148E0}">
      <dgm:prSet custT="1"/>
      <dgm:spPr/>
      <dgm:t>
        <a:bodyPr/>
        <a:lstStyle/>
        <a:p>
          <a:r>
            <a:rPr lang="pl-PL" sz="1600" dirty="0"/>
            <a:t>Obecnie rozumiany AKIS jest otwartą siecią powiązań i interakcją osób, organizacji i instytucji, które uczestniczą w wytwarzaniu i wykorzystywaniu wiedzy i innowacji dla rolnictwa i powiązanych dziedzin. </a:t>
          </a:r>
          <a:endParaRPr lang="en-US" sz="1600" dirty="0"/>
        </a:p>
      </dgm:t>
    </dgm:pt>
    <dgm:pt modelId="{68A17698-DAF0-4B2A-97C0-4B4510A7D387}" type="parTrans" cxnId="{8BB2C5C7-BD7C-4A5E-8FE1-F9DA4812B742}">
      <dgm:prSet/>
      <dgm:spPr/>
      <dgm:t>
        <a:bodyPr/>
        <a:lstStyle/>
        <a:p>
          <a:endParaRPr lang="en-US"/>
        </a:p>
      </dgm:t>
    </dgm:pt>
    <dgm:pt modelId="{24310761-C339-464B-BC53-738CEF619516}" type="sibTrans" cxnId="{8BB2C5C7-BD7C-4A5E-8FE1-F9DA4812B742}">
      <dgm:prSet/>
      <dgm:spPr/>
      <dgm:t>
        <a:bodyPr/>
        <a:lstStyle/>
        <a:p>
          <a:endParaRPr lang="en-US"/>
        </a:p>
      </dgm:t>
    </dgm:pt>
    <dgm:pt modelId="{2EF6B8DC-F8D3-4562-ACEF-81E54F22BA9D}">
      <dgm:prSet custT="1"/>
      <dgm:spPr/>
      <dgm:t>
        <a:bodyPr/>
        <a:lstStyle/>
        <a:p>
          <a:r>
            <a:rPr lang="pl-PL" sz="1800" dirty="0"/>
            <a:t>Główni gracze AKIS to: rolnicy, doradcy, naukowcy, organizacje rolnicze, sprzedawcy, media, usługi, ministerstwa ...: wszyscy potrzebują wiedzy czerpią ją od siebie nawzajem. Celem jest stworzenie regionalnego / krajowego systemu innowacji poprzez zwiększenie przepływów wiedzy pomiędzy podmiotami AKIS, a także wzmocnienie powiązań między badaniami a praktyką.</a:t>
          </a:r>
          <a:endParaRPr lang="en-US" sz="1800" dirty="0"/>
        </a:p>
      </dgm:t>
    </dgm:pt>
    <dgm:pt modelId="{A89A3DE0-1F64-4CCB-B9D1-2BFD4B78C7AA}" type="parTrans" cxnId="{E3482791-4886-4ACF-A398-4311179E07E9}">
      <dgm:prSet/>
      <dgm:spPr/>
      <dgm:t>
        <a:bodyPr/>
        <a:lstStyle/>
        <a:p>
          <a:endParaRPr lang="en-US"/>
        </a:p>
      </dgm:t>
    </dgm:pt>
    <dgm:pt modelId="{DC4EDD37-3118-420E-9B26-ABF02FCD0F8E}" type="sibTrans" cxnId="{E3482791-4886-4ACF-A398-4311179E07E9}">
      <dgm:prSet/>
      <dgm:spPr/>
      <dgm:t>
        <a:bodyPr/>
        <a:lstStyle/>
        <a:p>
          <a:endParaRPr lang="en-US"/>
        </a:p>
      </dgm:t>
    </dgm:pt>
    <dgm:pt modelId="{D97268BF-B380-471F-979C-F9B41A15B748}" type="pres">
      <dgm:prSet presAssocID="{96B57032-392C-4AD4-BE16-66A4AB5D818E}" presName="root" presStyleCnt="0">
        <dgm:presLayoutVars>
          <dgm:dir/>
          <dgm:resizeHandles val="exact"/>
        </dgm:presLayoutVars>
      </dgm:prSet>
      <dgm:spPr/>
    </dgm:pt>
    <dgm:pt modelId="{6DF2E5DD-5ED2-4CFE-AB25-92844A218559}" type="pres">
      <dgm:prSet presAssocID="{CC098695-96A0-4FE2-A833-BDC6576148E0}" presName="compNode" presStyleCnt="0"/>
      <dgm:spPr/>
    </dgm:pt>
    <dgm:pt modelId="{0CA7ACAD-4379-469A-B97B-EEEE3AFD8E12}" type="pres">
      <dgm:prSet presAssocID="{CC098695-96A0-4FE2-A833-BDC6576148E0}" presName="bgRect" presStyleLbl="bgShp" presStyleIdx="0" presStyleCnt="2"/>
      <dgm:spPr/>
    </dgm:pt>
    <dgm:pt modelId="{60623F12-ABA8-4964-89F6-65202C3A75DD}" type="pres">
      <dgm:prSet presAssocID="{CC098695-96A0-4FE2-A833-BDC6576148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30FC860-291E-45BF-9A5F-50D5272D0F86}" type="pres">
      <dgm:prSet presAssocID="{CC098695-96A0-4FE2-A833-BDC6576148E0}" presName="spaceRect" presStyleCnt="0"/>
      <dgm:spPr/>
    </dgm:pt>
    <dgm:pt modelId="{999082C1-142F-42AD-94F6-8654504E6C45}" type="pres">
      <dgm:prSet presAssocID="{CC098695-96A0-4FE2-A833-BDC6576148E0}" presName="parTx" presStyleLbl="revTx" presStyleIdx="0" presStyleCnt="2">
        <dgm:presLayoutVars>
          <dgm:chMax val="0"/>
          <dgm:chPref val="0"/>
        </dgm:presLayoutVars>
      </dgm:prSet>
      <dgm:spPr/>
    </dgm:pt>
    <dgm:pt modelId="{F66C072B-B25D-46D0-BE1F-61FD3BE7F2FF}" type="pres">
      <dgm:prSet presAssocID="{24310761-C339-464B-BC53-738CEF619516}" presName="sibTrans" presStyleCnt="0"/>
      <dgm:spPr/>
    </dgm:pt>
    <dgm:pt modelId="{402F1CBD-1876-432B-B2F2-A39218DB78E1}" type="pres">
      <dgm:prSet presAssocID="{2EF6B8DC-F8D3-4562-ACEF-81E54F22BA9D}" presName="compNode" presStyleCnt="0"/>
      <dgm:spPr/>
    </dgm:pt>
    <dgm:pt modelId="{D3130404-2650-4973-A76E-B8B540EB16DD}" type="pres">
      <dgm:prSet presAssocID="{2EF6B8DC-F8D3-4562-ACEF-81E54F22BA9D}" presName="bgRect" presStyleLbl="bgShp" presStyleIdx="1" presStyleCnt="2" custLinFactNeighborX="-88" custLinFactNeighborY="-310"/>
      <dgm:spPr/>
    </dgm:pt>
    <dgm:pt modelId="{A53DEAEE-CC8A-4DBF-8280-B9FA9EF6C225}" type="pres">
      <dgm:prSet presAssocID="{2EF6B8DC-F8D3-4562-ACEF-81E54F22BA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12C05D3-B05D-456F-9446-C6A737D2A0B0}" type="pres">
      <dgm:prSet presAssocID="{2EF6B8DC-F8D3-4562-ACEF-81E54F22BA9D}" presName="spaceRect" presStyleCnt="0"/>
      <dgm:spPr/>
    </dgm:pt>
    <dgm:pt modelId="{A367B1BA-3406-4C01-B092-3E204D11193F}" type="pres">
      <dgm:prSet presAssocID="{2EF6B8DC-F8D3-4562-ACEF-81E54F22BA9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63A5A32-B891-49F4-8B15-78DAB3266AC5}" type="presOf" srcId="{96B57032-392C-4AD4-BE16-66A4AB5D818E}" destId="{D97268BF-B380-471F-979C-F9B41A15B748}" srcOrd="0" destOrd="0" presId="urn:microsoft.com/office/officeart/2018/2/layout/IconVerticalSolidList"/>
    <dgm:cxn modelId="{F5E5D782-BEE6-47DB-ADB8-17E4598624FB}" type="presOf" srcId="{CC098695-96A0-4FE2-A833-BDC6576148E0}" destId="{999082C1-142F-42AD-94F6-8654504E6C45}" srcOrd="0" destOrd="0" presId="urn:microsoft.com/office/officeart/2018/2/layout/IconVerticalSolidList"/>
    <dgm:cxn modelId="{AF4F7D88-53E9-452A-B5E5-62A087DBB028}" type="presOf" srcId="{2EF6B8DC-F8D3-4562-ACEF-81E54F22BA9D}" destId="{A367B1BA-3406-4C01-B092-3E204D11193F}" srcOrd="0" destOrd="0" presId="urn:microsoft.com/office/officeart/2018/2/layout/IconVerticalSolidList"/>
    <dgm:cxn modelId="{E3482791-4886-4ACF-A398-4311179E07E9}" srcId="{96B57032-392C-4AD4-BE16-66A4AB5D818E}" destId="{2EF6B8DC-F8D3-4562-ACEF-81E54F22BA9D}" srcOrd="1" destOrd="0" parTransId="{A89A3DE0-1F64-4CCB-B9D1-2BFD4B78C7AA}" sibTransId="{DC4EDD37-3118-420E-9B26-ABF02FCD0F8E}"/>
    <dgm:cxn modelId="{8BB2C5C7-BD7C-4A5E-8FE1-F9DA4812B742}" srcId="{96B57032-392C-4AD4-BE16-66A4AB5D818E}" destId="{CC098695-96A0-4FE2-A833-BDC6576148E0}" srcOrd="0" destOrd="0" parTransId="{68A17698-DAF0-4B2A-97C0-4B4510A7D387}" sibTransId="{24310761-C339-464B-BC53-738CEF619516}"/>
    <dgm:cxn modelId="{DD3B349C-4623-4AE5-ADBC-81DAF11710AC}" type="presParOf" srcId="{D97268BF-B380-471F-979C-F9B41A15B748}" destId="{6DF2E5DD-5ED2-4CFE-AB25-92844A218559}" srcOrd="0" destOrd="0" presId="urn:microsoft.com/office/officeart/2018/2/layout/IconVerticalSolidList"/>
    <dgm:cxn modelId="{062DF33E-DA05-4F74-8767-619FAD1EB847}" type="presParOf" srcId="{6DF2E5DD-5ED2-4CFE-AB25-92844A218559}" destId="{0CA7ACAD-4379-469A-B97B-EEEE3AFD8E12}" srcOrd="0" destOrd="0" presId="urn:microsoft.com/office/officeart/2018/2/layout/IconVerticalSolidList"/>
    <dgm:cxn modelId="{E6BD40D5-D788-4411-913C-4AAEF39E95E5}" type="presParOf" srcId="{6DF2E5DD-5ED2-4CFE-AB25-92844A218559}" destId="{60623F12-ABA8-4964-89F6-65202C3A75DD}" srcOrd="1" destOrd="0" presId="urn:microsoft.com/office/officeart/2018/2/layout/IconVerticalSolidList"/>
    <dgm:cxn modelId="{FAF4ACD9-BB13-4A02-86F5-99530B36DC94}" type="presParOf" srcId="{6DF2E5DD-5ED2-4CFE-AB25-92844A218559}" destId="{930FC860-291E-45BF-9A5F-50D5272D0F86}" srcOrd="2" destOrd="0" presId="urn:microsoft.com/office/officeart/2018/2/layout/IconVerticalSolidList"/>
    <dgm:cxn modelId="{A09F3CE8-988D-4937-B6A7-49AB7C38F8DE}" type="presParOf" srcId="{6DF2E5DD-5ED2-4CFE-AB25-92844A218559}" destId="{999082C1-142F-42AD-94F6-8654504E6C45}" srcOrd="3" destOrd="0" presId="urn:microsoft.com/office/officeart/2018/2/layout/IconVerticalSolidList"/>
    <dgm:cxn modelId="{1820BC58-81AA-49D7-8324-D4F31BC31264}" type="presParOf" srcId="{D97268BF-B380-471F-979C-F9B41A15B748}" destId="{F66C072B-B25D-46D0-BE1F-61FD3BE7F2FF}" srcOrd="1" destOrd="0" presId="urn:microsoft.com/office/officeart/2018/2/layout/IconVerticalSolidList"/>
    <dgm:cxn modelId="{33A2DE75-63F1-4639-8077-328868E90BBF}" type="presParOf" srcId="{D97268BF-B380-471F-979C-F9B41A15B748}" destId="{402F1CBD-1876-432B-B2F2-A39218DB78E1}" srcOrd="2" destOrd="0" presId="urn:microsoft.com/office/officeart/2018/2/layout/IconVerticalSolidList"/>
    <dgm:cxn modelId="{38B0E519-4410-488A-91DC-4C6DC33AA3C8}" type="presParOf" srcId="{402F1CBD-1876-432B-B2F2-A39218DB78E1}" destId="{D3130404-2650-4973-A76E-B8B540EB16DD}" srcOrd="0" destOrd="0" presId="urn:microsoft.com/office/officeart/2018/2/layout/IconVerticalSolidList"/>
    <dgm:cxn modelId="{64EA8017-9322-46DC-BDD0-1F8B3664664F}" type="presParOf" srcId="{402F1CBD-1876-432B-B2F2-A39218DB78E1}" destId="{A53DEAEE-CC8A-4DBF-8280-B9FA9EF6C225}" srcOrd="1" destOrd="0" presId="urn:microsoft.com/office/officeart/2018/2/layout/IconVerticalSolidList"/>
    <dgm:cxn modelId="{2A20B23D-C8A5-4841-ADCF-A81644A7A793}" type="presParOf" srcId="{402F1CBD-1876-432B-B2F2-A39218DB78E1}" destId="{612C05D3-B05D-456F-9446-C6A737D2A0B0}" srcOrd="2" destOrd="0" presId="urn:microsoft.com/office/officeart/2018/2/layout/IconVerticalSolidList"/>
    <dgm:cxn modelId="{0E7AB254-A886-4A0C-B411-2D973FB49566}" type="presParOf" srcId="{402F1CBD-1876-432B-B2F2-A39218DB78E1}" destId="{A367B1BA-3406-4C01-B092-3E204D1119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958E4C-F5DD-42F7-9B7A-5238B38BD26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EEFEDE-0587-43A3-BFF1-F7EB6700BC1D}">
      <dgm:prSet/>
      <dgm:spPr/>
      <dgm:t>
        <a:bodyPr/>
        <a:lstStyle/>
        <a:p>
          <a:r>
            <a:rPr lang="pl-PL"/>
            <a:t>Rolnictwo i obszary wiejskie zmieniają się i będą się znacznie zmieniać wraz z dostępnością i rozwojem nowoczesnych technologii, którym towarzyszyć będą inteligentne urządzenia. </a:t>
          </a:r>
          <a:endParaRPr lang="en-US"/>
        </a:p>
      </dgm:t>
    </dgm:pt>
    <dgm:pt modelId="{A664EAE3-330E-445D-8351-BC36233C808B}" type="parTrans" cxnId="{4A189917-172C-4550-8BFB-56FCF96F6AAC}">
      <dgm:prSet/>
      <dgm:spPr/>
      <dgm:t>
        <a:bodyPr/>
        <a:lstStyle/>
        <a:p>
          <a:endParaRPr lang="en-US"/>
        </a:p>
      </dgm:t>
    </dgm:pt>
    <dgm:pt modelId="{830E9582-FA84-4876-97F4-8E4813D93034}" type="sibTrans" cxnId="{4A189917-172C-4550-8BFB-56FCF96F6AAC}">
      <dgm:prSet/>
      <dgm:spPr/>
      <dgm:t>
        <a:bodyPr/>
        <a:lstStyle/>
        <a:p>
          <a:endParaRPr lang="en-US"/>
        </a:p>
      </dgm:t>
    </dgm:pt>
    <dgm:pt modelId="{AD27C672-888D-4947-B65D-E59C8AB347A0}">
      <dgm:prSet/>
      <dgm:spPr/>
      <dgm:t>
        <a:bodyPr/>
        <a:lstStyle/>
        <a:p>
          <a:r>
            <a:rPr lang="pl-PL"/>
            <a:t>Również w przypadku AKIS ICT będą coraz ważniejsze. Rolnicy muszą nadążać za procesem rozwoju technologii cyfrowych. Wielu rolników może nie być w stanie samodzielnie nadążyć za nowymi technologiami. Dlatego potrzebny jest system bezstronnych usług doradczych z wystarczającą wiedzą cyfrową i dostępem do danych.</a:t>
          </a:r>
          <a:endParaRPr lang="en-US"/>
        </a:p>
      </dgm:t>
    </dgm:pt>
    <dgm:pt modelId="{326DFEF4-6296-4DCB-9591-2B2136050FC7}" type="parTrans" cxnId="{53609CE9-2123-46DF-BC25-BFF9AE2FD4A8}">
      <dgm:prSet/>
      <dgm:spPr/>
      <dgm:t>
        <a:bodyPr/>
        <a:lstStyle/>
        <a:p>
          <a:endParaRPr lang="en-US"/>
        </a:p>
      </dgm:t>
    </dgm:pt>
    <dgm:pt modelId="{3315632D-F2EA-4027-A4E1-66633E7A1ECF}" type="sibTrans" cxnId="{53609CE9-2123-46DF-BC25-BFF9AE2FD4A8}">
      <dgm:prSet/>
      <dgm:spPr/>
      <dgm:t>
        <a:bodyPr/>
        <a:lstStyle/>
        <a:p>
          <a:endParaRPr lang="en-US"/>
        </a:p>
      </dgm:t>
    </dgm:pt>
    <dgm:pt modelId="{40DB5167-B246-4022-8A7A-484CB02F3AC0}" type="pres">
      <dgm:prSet presAssocID="{5B958E4C-F5DD-42F7-9B7A-5238B38BD26D}" presName="root" presStyleCnt="0">
        <dgm:presLayoutVars>
          <dgm:dir/>
          <dgm:resizeHandles val="exact"/>
        </dgm:presLayoutVars>
      </dgm:prSet>
      <dgm:spPr/>
    </dgm:pt>
    <dgm:pt modelId="{7A64B9C1-97FC-442B-BAF4-67E6B60F779F}" type="pres">
      <dgm:prSet presAssocID="{9EEEFEDE-0587-43A3-BFF1-F7EB6700BC1D}" presName="compNode" presStyleCnt="0"/>
      <dgm:spPr/>
    </dgm:pt>
    <dgm:pt modelId="{15FCDA12-629C-4B97-B128-FEAE69ECBB8A}" type="pres">
      <dgm:prSet presAssocID="{9EEEFEDE-0587-43A3-BFF1-F7EB6700BC1D}" presName="bgRect" presStyleLbl="bgShp" presStyleIdx="0" presStyleCnt="2"/>
      <dgm:spPr/>
    </dgm:pt>
    <dgm:pt modelId="{0FC8BB4C-2C21-4023-A28E-A10F9B1F55A0}" type="pres">
      <dgm:prSet presAssocID="{9EEEFEDE-0587-43A3-BFF1-F7EB6700BC1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4D2B4929-6AD2-48C8-95B6-E6A7F095AEF5}" type="pres">
      <dgm:prSet presAssocID="{9EEEFEDE-0587-43A3-BFF1-F7EB6700BC1D}" presName="spaceRect" presStyleCnt="0"/>
      <dgm:spPr/>
    </dgm:pt>
    <dgm:pt modelId="{F2A08B89-3ABF-4C23-964B-ABD8C7F52DAB}" type="pres">
      <dgm:prSet presAssocID="{9EEEFEDE-0587-43A3-BFF1-F7EB6700BC1D}" presName="parTx" presStyleLbl="revTx" presStyleIdx="0" presStyleCnt="2">
        <dgm:presLayoutVars>
          <dgm:chMax val="0"/>
          <dgm:chPref val="0"/>
        </dgm:presLayoutVars>
      </dgm:prSet>
      <dgm:spPr/>
    </dgm:pt>
    <dgm:pt modelId="{BDC0953C-F9CF-4DFE-B5C6-8A2FBABA80B8}" type="pres">
      <dgm:prSet presAssocID="{830E9582-FA84-4876-97F4-8E4813D93034}" presName="sibTrans" presStyleCnt="0"/>
      <dgm:spPr/>
    </dgm:pt>
    <dgm:pt modelId="{FFE66ED0-1D1C-46BE-9C60-E19B5D205568}" type="pres">
      <dgm:prSet presAssocID="{AD27C672-888D-4947-B65D-E59C8AB347A0}" presName="compNode" presStyleCnt="0"/>
      <dgm:spPr/>
    </dgm:pt>
    <dgm:pt modelId="{FF801EE5-F3C1-4120-870B-9807D79C65E8}" type="pres">
      <dgm:prSet presAssocID="{AD27C672-888D-4947-B65D-E59C8AB347A0}" presName="bgRect" presStyleLbl="bgShp" presStyleIdx="1" presStyleCnt="2"/>
      <dgm:spPr/>
    </dgm:pt>
    <dgm:pt modelId="{68E9A241-DFFC-4C12-A88E-E83712F40DD5}" type="pres">
      <dgm:prSet presAssocID="{AD27C672-888D-4947-B65D-E59C8AB347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360D3B9-DED2-4BD4-B60C-060C6696D7FD}" type="pres">
      <dgm:prSet presAssocID="{AD27C672-888D-4947-B65D-E59C8AB347A0}" presName="spaceRect" presStyleCnt="0"/>
      <dgm:spPr/>
    </dgm:pt>
    <dgm:pt modelId="{77F5C3EB-6D02-4DF9-ADF2-8AC3AEF8A74B}" type="pres">
      <dgm:prSet presAssocID="{AD27C672-888D-4947-B65D-E59C8AB347A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4C2970E-7D22-4DAD-8FD8-268765D431A4}" type="presOf" srcId="{9EEEFEDE-0587-43A3-BFF1-F7EB6700BC1D}" destId="{F2A08B89-3ABF-4C23-964B-ABD8C7F52DAB}" srcOrd="0" destOrd="0" presId="urn:microsoft.com/office/officeart/2018/2/layout/IconVerticalSolidList"/>
    <dgm:cxn modelId="{4A189917-172C-4550-8BFB-56FCF96F6AAC}" srcId="{5B958E4C-F5DD-42F7-9B7A-5238B38BD26D}" destId="{9EEEFEDE-0587-43A3-BFF1-F7EB6700BC1D}" srcOrd="0" destOrd="0" parTransId="{A664EAE3-330E-445D-8351-BC36233C808B}" sibTransId="{830E9582-FA84-4876-97F4-8E4813D93034}"/>
    <dgm:cxn modelId="{98FCC41E-C187-478D-8F5B-4DB222DE0A85}" type="presOf" srcId="{AD27C672-888D-4947-B65D-E59C8AB347A0}" destId="{77F5C3EB-6D02-4DF9-ADF2-8AC3AEF8A74B}" srcOrd="0" destOrd="0" presId="urn:microsoft.com/office/officeart/2018/2/layout/IconVerticalSolidList"/>
    <dgm:cxn modelId="{B2D9D0C4-D5C8-42D5-8CEB-7954D4977669}" type="presOf" srcId="{5B958E4C-F5DD-42F7-9B7A-5238B38BD26D}" destId="{40DB5167-B246-4022-8A7A-484CB02F3AC0}" srcOrd="0" destOrd="0" presId="urn:microsoft.com/office/officeart/2018/2/layout/IconVerticalSolidList"/>
    <dgm:cxn modelId="{53609CE9-2123-46DF-BC25-BFF9AE2FD4A8}" srcId="{5B958E4C-F5DD-42F7-9B7A-5238B38BD26D}" destId="{AD27C672-888D-4947-B65D-E59C8AB347A0}" srcOrd="1" destOrd="0" parTransId="{326DFEF4-6296-4DCB-9591-2B2136050FC7}" sibTransId="{3315632D-F2EA-4027-A4E1-66633E7A1ECF}"/>
    <dgm:cxn modelId="{9F26A082-F418-421B-A1CB-5536453C0EDD}" type="presParOf" srcId="{40DB5167-B246-4022-8A7A-484CB02F3AC0}" destId="{7A64B9C1-97FC-442B-BAF4-67E6B60F779F}" srcOrd="0" destOrd="0" presId="urn:microsoft.com/office/officeart/2018/2/layout/IconVerticalSolidList"/>
    <dgm:cxn modelId="{A941D0BD-4045-4A38-812F-69BB4B4998A9}" type="presParOf" srcId="{7A64B9C1-97FC-442B-BAF4-67E6B60F779F}" destId="{15FCDA12-629C-4B97-B128-FEAE69ECBB8A}" srcOrd="0" destOrd="0" presId="urn:microsoft.com/office/officeart/2018/2/layout/IconVerticalSolidList"/>
    <dgm:cxn modelId="{A4F223CC-EF0B-4CF8-A6F9-1DD43A0F7811}" type="presParOf" srcId="{7A64B9C1-97FC-442B-BAF4-67E6B60F779F}" destId="{0FC8BB4C-2C21-4023-A28E-A10F9B1F55A0}" srcOrd="1" destOrd="0" presId="urn:microsoft.com/office/officeart/2018/2/layout/IconVerticalSolidList"/>
    <dgm:cxn modelId="{FD222DB4-34A9-4667-B8CE-A83A416F36AE}" type="presParOf" srcId="{7A64B9C1-97FC-442B-BAF4-67E6B60F779F}" destId="{4D2B4929-6AD2-48C8-95B6-E6A7F095AEF5}" srcOrd="2" destOrd="0" presId="urn:microsoft.com/office/officeart/2018/2/layout/IconVerticalSolidList"/>
    <dgm:cxn modelId="{71F49B71-3959-4504-8301-EAF838AC11B1}" type="presParOf" srcId="{7A64B9C1-97FC-442B-BAF4-67E6B60F779F}" destId="{F2A08B89-3ABF-4C23-964B-ABD8C7F52DAB}" srcOrd="3" destOrd="0" presId="urn:microsoft.com/office/officeart/2018/2/layout/IconVerticalSolidList"/>
    <dgm:cxn modelId="{3ED8A75B-DC99-4734-A756-E867647C1459}" type="presParOf" srcId="{40DB5167-B246-4022-8A7A-484CB02F3AC0}" destId="{BDC0953C-F9CF-4DFE-B5C6-8A2FBABA80B8}" srcOrd="1" destOrd="0" presId="urn:microsoft.com/office/officeart/2018/2/layout/IconVerticalSolidList"/>
    <dgm:cxn modelId="{139ABA7C-02C9-45DB-B4E5-2A8971F2D496}" type="presParOf" srcId="{40DB5167-B246-4022-8A7A-484CB02F3AC0}" destId="{FFE66ED0-1D1C-46BE-9C60-E19B5D205568}" srcOrd="2" destOrd="0" presId="urn:microsoft.com/office/officeart/2018/2/layout/IconVerticalSolidList"/>
    <dgm:cxn modelId="{72BB3527-E198-44D4-AAB0-E3243ABEC3B7}" type="presParOf" srcId="{FFE66ED0-1D1C-46BE-9C60-E19B5D205568}" destId="{FF801EE5-F3C1-4120-870B-9807D79C65E8}" srcOrd="0" destOrd="0" presId="urn:microsoft.com/office/officeart/2018/2/layout/IconVerticalSolidList"/>
    <dgm:cxn modelId="{8ACCD424-001C-4495-89BC-B1F786E0EC0F}" type="presParOf" srcId="{FFE66ED0-1D1C-46BE-9C60-E19B5D205568}" destId="{68E9A241-DFFC-4C12-A88E-E83712F40DD5}" srcOrd="1" destOrd="0" presId="urn:microsoft.com/office/officeart/2018/2/layout/IconVerticalSolidList"/>
    <dgm:cxn modelId="{D5749CD1-46F5-490E-85A7-E5B85123D1DE}" type="presParOf" srcId="{FFE66ED0-1D1C-46BE-9C60-E19B5D205568}" destId="{C360D3B9-DED2-4BD4-B60C-060C6696D7FD}" srcOrd="2" destOrd="0" presId="urn:microsoft.com/office/officeart/2018/2/layout/IconVerticalSolidList"/>
    <dgm:cxn modelId="{209DB7A0-7DDF-42B6-A945-31316C587FC8}" type="presParOf" srcId="{FFE66ED0-1D1C-46BE-9C60-E19B5D205568}" destId="{77F5C3EB-6D02-4DF9-ADF2-8AC3AEF8A7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3306A6-D1E6-431C-972E-794709B48CC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3F94164-B8AF-454C-89DE-F1958F04BFE8}">
      <dgm:prSet/>
      <dgm:spPr/>
      <dgm:t>
        <a:bodyPr/>
        <a:lstStyle/>
        <a:p>
          <a:r>
            <a:rPr lang="pl-PL" dirty="0"/>
            <a:t>Przyszła rola usług doradztwa rolniczego powinna obejmować projekty innowacyjne w zakresie technologii cyfrowych i wspieranie rolników w ich orientacji w cyfrowym świecie.</a:t>
          </a:r>
          <a:endParaRPr lang="en-US" dirty="0"/>
        </a:p>
      </dgm:t>
    </dgm:pt>
    <dgm:pt modelId="{33E6A13A-EC73-43AC-AFBD-FC272E08CC84}" type="parTrans" cxnId="{8C26142D-834B-431C-8803-720D67829F11}">
      <dgm:prSet/>
      <dgm:spPr/>
      <dgm:t>
        <a:bodyPr/>
        <a:lstStyle/>
        <a:p>
          <a:endParaRPr lang="en-US"/>
        </a:p>
      </dgm:t>
    </dgm:pt>
    <dgm:pt modelId="{ECD9781D-9D17-4556-A386-DFEF9D3A5B56}" type="sibTrans" cxnId="{8C26142D-834B-431C-8803-720D67829F11}">
      <dgm:prSet/>
      <dgm:spPr/>
      <dgm:t>
        <a:bodyPr/>
        <a:lstStyle/>
        <a:p>
          <a:endParaRPr lang="en-US"/>
        </a:p>
      </dgm:t>
    </dgm:pt>
    <dgm:pt modelId="{421EF59A-92C7-4F74-84FA-1FF002453DEB}">
      <dgm:prSet/>
      <dgm:spPr/>
      <dgm:t>
        <a:bodyPr/>
        <a:lstStyle/>
        <a:p>
          <a:r>
            <a:rPr lang="pl-PL"/>
            <a:t>Z drugiej strony, sam AKIS stanie się coraz bardziej „zdigitalizowany”. </a:t>
          </a:r>
          <a:endParaRPr lang="en-US"/>
        </a:p>
      </dgm:t>
    </dgm:pt>
    <dgm:pt modelId="{BD15E6B3-CDB1-406D-8FA2-119A841904DE}" type="parTrans" cxnId="{8B18AEC6-F4B8-424D-8A88-93BD7E998176}">
      <dgm:prSet/>
      <dgm:spPr/>
      <dgm:t>
        <a:bodyPr/>
        <a:lstStyle/>
        <a:p>
          <a:endParaRPr lang="en-US"/>
        </a:p>
      </dgm:t>
    </dgm:pt>
    <dgm:pt modelId="{6787CFC2-9041-4FFD-9BF2-7CD2353B8DBB}" type="sibTrans" cxnId="{8B18AEC6-F4B8-424D-8A88-93BD7E998176}">
      <dgm:prSet/>
      <dgm:spPr/>
      <dgm:t>
        <a:bodyPr/>
        <a:lstStyle/>
        <a:p>
          <a:endParaRPr lang="en-US"/>
        </a:p>
      </dgm:t>
    </dgm:pt>
    <dgm:pt modelId="{965E978D-B4A5-4A43-A8E6-891686E624E3}">
      <dgm:prSet/>
      <dgm:spPr/>
      <dgm:t>
        <a:bodyPr/>
        <a:lstStyle/>
        <a:p>
          <a:r>
            <a:rPr lang="pl-PL"/>
            <a:t>Narzędzia cyfrowe mogą jeszcze bardziej wzmocnić funkcjonowanie usług doradczych, ale wymagają sprzyjającego środowiska.</a:t>
          </a:r>
          <a:endParaRPr lang="en-US"/>
        </a:p>
      </dgm:t>
    </dgm:pt>
    <dgm:pt modelId="{C19B75FB-A3A9-42BF-A661-7D6C88FD9EF2}" type="parTrans" cxnId="{8ED2AA29-CBD8-4621-9C65-4BBEE449755C}">
      <dgm:prSet/>
      <dgm:spPr/>
      <dgm:t>
        <a:bodyPr/>
        <a:lstStyle/>
        <a:p>
          <a:endParaRPr lang="en-US"/>
        </a:p>
      </dgm:t>
    </dgm:pt>
    <dgm:pt modelId="{8DD8D60E-CE81-44A4-B3ED-100FD5DD300C}" type="sibTrans" cxnId="{8ED2AA29-CBD8-4621-9C65-4BBEE449755C}">
      <dgm:prSet/>
      <dgm:spPr/>
      <dgm:t>
        <a:bodyPr/>
        <a:lstStyle/>
        <a:p>
          <a:endParaRPr lang="en-US"/>
        </a:p>
      </dgm:t>
    </dgm:pt>
    <dgm:pt modelId="{FA1780CF-14E3-431D-A1FB-83502A84E7FB}" type="pres">
      <dgm:prSet presAssocID="{313306A6-D1E6-431C-972E-794709B48CCB}" presName="root" presStyleCnt="0">
        <dgm:presLayoutVars>
          <dgm:dir/>
          <dgm:resizeHandles val="exact"/>
        </dgm:presLayoutVars>
      </dgm:prSet>
      <dgm:spPr/>
    </dgm:pt>
    <dgm:pt modelId="{4E59EB3F-9D31-4827-AFBA-29BED7B5E7BC}" type="pres">
      <dgm:prSet presAssocID="{F3F94164-B8AF-454C-89DE-F1958F04BFE8}" presName="compNode" presStyleCnt="0"/>
      <dgm:spPr/>
    </dgm:pt>
    <dgm:pt modelId="{438B1BEF-5229-4B31-B4A5-16D662589CF5}" type="pres">
      <dgm:prSet presAssocID="{F3F94164-B8AF-454C-89DE-F1958F04BFE8}" presName="bgRect" presStyleLbl="bgShp" presStyleIdx="0" presStyleCnt="3"/>
      <dgm:spPr/>
    </dgm:pt>
    <dgm:pt modelId="{0470F24F-730A-447E-842E-9C9624474064}" type="pres">
      <dgm:prSet presAssocID="{F3F94164-B8AF-454C-89DE-F1958F04BF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D201114-746E-4335-9A37-A25181705777}" type="pres">
      <dgm:prSet presAssocID="{F3F94164-B8AF-454C-89DE-F1958F04BFE8}" presName="spaceRect" presStyleCnt="0"/>
      <dgm:spPr/>
    </dgm:pt>
    <dgm:pt modelId="{3292F147-6763-4D0E-A367-380C267B1A62}" type="pres">
      <dgm:prSet presAssocID="{F3F94164-B8AF-454C-89DE-F1958F04BFE8}" presName="parTx" presStyleLbl="revTx" presStyleIdx="0" presStyleCnt="3">
        <dgm:presLayoutVars>
          <dgm:chMax val="0"/>
          <dgm:chPref val="0"/>
        </dgm:presLayoutVars>
      </dgm:prSet>
      <dgm:spPr/>
    </dgm:pt>
    <dgm:pt modelId="{E32F2EB1-F58F-4A26-BAF0-907431F540E5}" type="pres">
      <dgm:prSet presAssocID="{ECD9781D-9D17-4556-A386-DFEF9D3A5B56}" presName="sibTrans" presStyleCnt="0"/>
      <dgm:spPr/>
    </dgm:pt>
    <dgm:pt modelId="{85D3DEB7-62D3-4F71-A665-C942123C594F}" type="pres">
      <dgm:prSet presAssocID="{421EF59A-92C7-4F74-84FA-1FF002453DEB}" presName="compNode" presStyleCnt="0"/>
      <dgm:spPr/>
    </dgm:pt>
    <dgm:pt modelId="{37407DF6-C3A6-459E-B7E2-C2A1552F966E}" type="pres">
      <dgm:prSet presAssocID="{421EF59A-92C7-4F74-84FA-1FF002453DEB}" presName="bgRect" presStyleLbl="bgShp" presStyleIdx="1" presStyleCnt="3"/>
      <dgm:spPr/>
    </dgm:pt>
    <dgm:pt modelId="{C9AC5AEC-2F60-4834-BF5F-7CF2EEE063BE}" type="pres">
      <dgm:prSet presAssocID="{421EF59A-92C7-4F74-84FA-1FF002453D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5475281-A702-4851-A439-49FD592EB7A5}" type="pres">
      <dgm:prSet presAssocID="{421EF59A-92C7-4F74-84FA-1FF002453DEB}" presName="spaceRect" presStyleCnt="0"/>
      <dgm:spPr/>
    </dgm:pt>
    <dgm:pt modelId="{AC07D437-CA70-492D-A4C4-B4FA30CED0DD}" type="pres">
      <dgm:prSet presAssocID="{421EF59A-92C7-4F74-84FA-1FF002453DEB}" presName="parTx" presStyleLbl="revTx" presStyleIdx="1" presStyleCnt="3">
        <dgm:presLayoutVars>
          <dgm:chMax val="0"/>
          <dgm:chPref val="0"/>
        </dgm:presLayoutVars>
      </dgm:prSet>
      <dgm:spPr/>
    </dgm:pt>
    <dgm:pt modelId="{E743F32F-64C0-4698-9FD7-47692EE85DEE}" type="pres">
      <dgm:prSet presAssocID="{6787CFC2-9041-4FFD-9BF2-7CD2353B8DBB}" presName="sibTrans" presStyleCnt="0"/>
      <dgm:spPr/>
    </dgm:pt>
    <dgm:pt modelId="{2522ABD0-18A8-486E-951A-509C29AE1F00}" type="pres">
      <dgm:prSet presAssocID="{965E978D-B4A5-4A43-A8E6-891686E624E3}" presName="compNode" presStyleCnt="0"/>
      <dgm:spPr/>
    </dgm:pt>
    <dgm:pt modelId="{98308E44-EA08-406C-BD88-56F159273478}" type="pres">
      <dgm:prSet presAssocID="{965E978D-B4A5-4A43-A8E6-891686E624E3}" presName="bgRect" presStyleLbl="bgShp" presStyleIdx="2" presStyleCnt="3"/>
      <dgm:spPr/>
    </dgm:pt>
    <dgm:pt modelId="{9986A843-CAC1-4415-967C-3207193D1238}" type="pres">
      <dgm:prSet presAssocID="{965E978D-B4A5-4A43-A8E6-891686E624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B879EA0-44E0-4216-8D54-65D84FF39492}" type="pres">
      <dgm:prSet presAssocID="{965E978D-B4A5-4A43-A8E6-891686E624E3}" presName="spaceRect" presStyleCnt="0"/>
      <dgm:spPr/>
    </dgm:pt>
    <dgm:pt modelId="{6C744925-A01C-4AAF-BCD5-43FDFC509F16}" type="pres">
      <dgm:prSet presAssocID="{965E978D-B4A5-4A43-A8E6-891686E624E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ED2AA29-CBD8-4621-9C65-4BBEE449755C}" srcId="{313306A6-D1E6-431C-972E-794709B48CCB}" destId="{965E978D-B4A5-4A43-A8E6-891686E624E3}" srcOrd="2" destOrd="0" parTransId="{C19B75FB-A3A9-42BF-A661-7D6C88FD9EF2}" sibTransId="{8DD8D60E-CE81-44A4-B3ED-100FD5DD300C}"/>
    <dgm:cxn modelId="{8C26142D-834B-431C-8803-720D67829F11}" srcId="{313306A6-D1E6-431C-972E-794709B48CCB}" destId="{F3F94164-B8AF-454C-89DE-F1958F04BFE8}" srcOrd="0" destOrd="0" parTransId="{33E6A13A-EC73-43AC-AFBD-FC272E08CC84}" sibTransId="{ECD9781D-9D17-4556-A386-DFEF9D3A5B56}"/>
    <dgm:cxn modelId="{7A1BFB2F-AC1D-42B5-A2B0-9F1375B2243D}" type="presOf" srcId="{313306A6-D1E6-431C-972E-794709B48CCB}" destId="{FA1780CF-14E3-431D-A1FB-83502A84E7FB}" srcOrd="0" destOrd="0" presId="urn:microsoft.com/office/officeart/2018/2/layout/IconVerticalSolidList"/>
    <dgm:cxn modelId="{615F7DB9-220F-4DFE-9C59-3549FD8DE76E}" type="presOf" srcId="{965E978D-B4A5-4A43-A8E6-891686E624E3}" destId="{6C744925-A01C-4AAF-BCD5-43FDFC509F16}" srcOrd="0" destOrd="0" presId="urn:microsoft.com/office/officeart/2018/2/layout/IconVerticalSolidList"/>
    <dgm:cxn modelId="{5308C3BC-B82D-44BB-AC13-D15CE876562A}" type="presOf" srcId="{F3F94164-B8AF-454C-89DE-F1958F04BFE8}" destId="{3292F147-6763-4D0E-A367-380C267B1A62}" srcOrd="0" destOrd="0" presId="urn:microsoft.com/office/officeart/2018/2/layout/IconVerticalSolidList"/>
    <dgm:cxn modelId="{8B18AEC6-F4B8-424D-8A88-93BD7E998176}" srcId="{313306A6-D1E6-431C-972E-794709B48CCB}" destId="{421EF59A-92C7-4F74-84FA-1FF002453DEB}" srcOrd="1" destOrd="0" parTransId="{BD15E6B3-CDB1-406D-8FA2-119A841904DE}" sibTransId="{6787CFC2-9041-4FFD-9BF2-7CD2353B8DBB}"/>
    <dgm:cxn modelId="{9F8E38C7-18F7-4AFA-AA2E-AAF047F911EE}" type="presOf" srcId="{421EF59A-92C7-4F74-84FA-1FF002453DEB}" destId="{AC07D437-CA70-492D-A4C4-B4FA30CED0DD}" srcOrd="0" destOrd="0" presId="urn:microsoft.com/office/officeart/2018/2/layout/IconVerticalSolidList"/>
    <dgm:cxn modelId="{1E23A42A-DDB7-4711-91E3-B91DB0118FAE}" type="presParOf" srcId="{FA1780CF-14E3-431D-A1FB-83502A84E7FB}" destId="{4E59EB3F-9D31-4827-AFBA-29BED7B5E7BC}" srcOrd="0" destOrd="0" presId="urn:microsoft.com/office/officeart/2018/2/layout/IconVerticalSolidList"/>
    <dgm:cxn modelId="{91DA8912-8BB3-4461-BBB7-ADC743DA87C0}" type="presParOf" srcId="{4E59EB3F-9D31-4827-AFBA-29BED7B5E7BC}" destId="{438B1BEF-5229-4B31-B4A5-16D662589CF5}" srcOrd="0" destOrd="0" presId="urn:microsoft.com/office/officeart/2018/2/layout/IconVerticalSolidList"/>
    <dgm:cxn modelId="{A4AB8921-FE7C-49B2-9854-9891168B534A}" type="presParOf" srcId="{4E59EB3F-9D31-4827-AFBA-29BED7B5E7BC}" destId="{0470F24F-730A-447E-842E-9C9624474064}" srcOrd="1" destOrd="0" presId="urn:microsoft.com/office/officeart/2018/2/layout/IconVerticalSolidList"/>
    <dgm:cxn modelId="{F2BCEFA6-0ED9-432F-AA4E-CE00BFC0C850}" type="presParOf" srcId="{4E59EB3F-9D31-4827-AFBA-29BED7B5E7BC}" destId="{0D201114-746E-4335-9A37-A25181705777}" srcOrd="2" destOrd="0" presId="urn:microsoft.com/office/officeart/2018/2/layout/IconVerticalSolidList"/>
    <dgm:cxn modelId="{88806D95-62BD-4EB1-AF32-C416D559A194}" type="presParOf" srcId="{4E59EB3F-9D31-4827-AFBA-29BED7B5E7BC}" destId="{3292F147-6763-4D0E-A367-380C267B1A62}" srcOrd="3" destOrd="0" presId="urn:microsoft.com/office/officeart/2018/2/layout/IconVerticalSolidList"/>
    <dgm:cxn modelId="{66861866-0E08-403F-9182-97570578E115}" type="presParOf" srcId="{FA1780CF-14E3-431D-A1FB-83502A84E7FB}" destId="{E32F2EB1-F58F-4A26-BAF0-907431F540E5}" srcOrd="1" destOrd="0" presId="urn:microsoft.com/office/officeart/2018/2/layout/IconVerticalSolidList"/>
    <dgm:cxn modelId="{1BF11072-221E-4F8A-B41B-5D5422A0C82A}" type="presParOf" srcId="{FA1780CF-14E3-431D-A1FB-83502A84E7FB}" destId="{85D3DEB7-62D3-4F71-A665-C942123C594F}" srcOrd="2" destOrd="0" presId="urn:microsoft.com/office/officeart/2018/2/layout/IconVerticalSolidList"/>
    <dgm:cxn modelId="{8B84BFF9-973C-4F46-A187-3DC524E10A24}" type="presParOf" srcId="{85D3DEB7-62D3-4F71-A665-C942123C594F}" destId="{37407DF6-C3A6-459E-B7E2-C2A1552F966E}" srcOrd="0" destOrd="0" presId="urn:microsoft.com/office/officeart/2018/2/layout/IconVerticalSolidList"/>
    <dgm:cxn modelId="{AEEAD1CD-42EA-4773-82BE-F7326960E42B}" type="presParOf" srcId="{85D3DEB7-62D3-4F71-A665-C942123C594F}" destId="{C9AC5AEC-2F60-4834-BF5F-7CF2EEE063BE}" srcOrd="1" destOrd="0" presId="urn:microsoft.com/office/officeart/2018/2/layout/IconVerticalSolidList"/>
    <dgm:cxn modelId="{B9C1273B-9C78-46B8-98BE-21D32B26F4A0}" type="presParOf" srcId="{85D3DEB7-62D3-4F71-A665-C942123C594F}" destId="{A5475281-A702-4851-A439-49FD592EB7A5}" srcOrd="2" destOrd="0" presId="urn:microsoft.com/office/officeart/2018/2/layout/IconVerticalSolidList"/>
    <dgm:cxn modelId="{9E3D626A-54C2-4075-8AE5-D713297DF647}" type="presParOf" srcId="{85D3DEB7-62D3-4F71-A665-C942123C594F}" destId="{AC07D437-CA70-492D-A4C4-B4FA30CED0DD}" srcOrd="3" destOrd="0" presId="urn:microsoft.com/office/officeart/2018/2/layout/IconVerticalSolidList"/>
    <dgm:cxn modelId="{0CC4136F-A63B-4C10-8FCF-75CE27FAEE35}" type="presParOf" srcId="{FA1780CF-14E3-431D-A1FB-83502A84E7FB}" destId="{E743F32F-64C0-4698-9FD7-47692EE85DEE}" srcOrd="3" destOrd="0" presId="urn:microsoft.com/office/officeart/2018/2/layout/IconVerticalSolidList"/>
    <dgm:cxn modelId="{F18155FB-BAF2-43F2-AB66-44C72AAACD2B}" type="presParOf" srcId="{FA1780CF-14E3-431D-A1FB-83502A84E7FB}" destId="{2522ABD0-18A8-486E-951A-509C29AE1F00}" srcOrd="4" destOrd="0" presId="urn:microsoft.com/office/officeart/2018/2/layout/IconVerticalSolidList"/>
    <dgm:cxn modelId="{B8218821-4294-4401-BB97-0CB5DF1D8F0E}" type="presParOf" srcId="{2522ABD0-18A8-486E-951A-509C29AE1F00}" destId="{98308E44-EA08-406C-BD88-56F159273478}" srcOrd="0" destOrd="0" presId="urn:microsoft.com/office/officeart/2018/2/layout/IconVerticalSolidList"/>
    <dgm:cxn modelId="{705EE91C-AA9C-47C4-AFEF-18A0202D9121}" type="presParOf" srcId="{2522ABD0-18A8-486E-951A-509C29AE1F00}" destId="{9986A843-CAC1-4415-967C-3207193D1238}" srcOrd="1" destOrd="0" presId="urn:microsoft.com/office/officeart/2018/2/layout/IconVerticalSolidList"/>
    <dgm:cxn modelId="{64AC1D10-3716-4B0D-A257-AF46575184B1}" type="presParOf" srcId="{2522ABD0-18A8-486E-951A-509C29AE1F00}" destId="{4B879EA0-44E0-4216-8D54-65D84FF39492}" srcOrd="2" destOrd="0" presId="urn:microsoft.com/office/officeart/2018/2/layout/IconVerticalSolidList"/>
    <dgm:cxn modelId="{78C90A2F-BD82-4BFB-A6C5-02FCA366D60B}" type="presParOf" srcId="{2522ABD0-18A8-486E-951A-509C29AE1F00}" destId="{6C744925-A01C-4AAF-BCD5-43FDFC509F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DA8B84-1281-4FE1-A6E1-11DAC834FC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278DE3-22B5-4D2B-8D2A-BFC66705B8DE}">
      <dgm:prSet/>
      <dgm:spPr/>
      <dgm:t>
        <a:bodyPr/>
        <a:lstStyle/>
        <a:p>
          <a:r>
            <a:rPr lang="pl-PL"/>
            <a:t>Jakie są główne cechy polskiego AKIS? (siła, słabość, główni aktorzy, przepływy wiedzy, które charakteryzują nasz AKIS)?</a:t>
          </a:r>
          <a:endParaRPr lang="en-US"/>
        </a:p>
      </dgm:t>
    </dgm:pt>
    <dgm:pt modelId="{A0AAC4B6-2657-4DA6-8446-9BBEE554483B}" type="parTrans" cxnId="{8C4D0BF6-4F9F-4CF7-9824-742A6303A6A3}">
      <dgm:prSet/>
      <dgm:spPr/>
      <dgm:t>
        <a:bodyPr/>
        <a:lstStyle/>
        <a:p>
          <a:endParaRPr lang="en-US"/>
        </a:p>
      </dgm:t>
    </dgm:pt>
    <dgm:pt modelId="{F4EB9231-E6E2-4703-9FD8-23E910123999}" type="sibTrans" cxnId="{8C4D0BF6-4F9F-4CF7-9824-742A6303A6A3}">
      <dgm:prSet/>
      <dgm:spPr/>
      <dgm:t>
        <a:bodyPr/>
        <a:lstStyle/>
        <a:p>
          <a:endParaRPr lang="en-US"/>
        </a:p>
      </dgm:t>
    </dgm:pt>
    <dgm:pt modelId="{0B484DE2-E3EE-4B85-BD20-3AFFAEE28035}">
      <dgm:prSet/>
      <dgm:spPr/>
      <dgm:t>
        <a:bodyPr/>
        <a:lstStyle/>
        <a:p>
          <a:r>
            <a:rPr lang="pl-PL"/>
            <a:t>Jakie główne zmiany są potrzebne do wdrożenia?</a:t>
          </a:r>
          <a:endParaRPr lang="en-US"/>
        </a:p>
      </dgm:t>
    </dgm:pt>
    <dgm:pt modelId="{C644D62D-68C2-4D64-AFBE-44DE6D1B7D3B}" type="parTrans" cxnId="{2DD441EA-F7EC-45DF-A899-53E839F5E2ED}">
      <dgm:prSet/>
      <dgm:spPr/>
      <dgm:t>
        <a:bodyPr/>
        <a:lstStyle/>
        <a:p>
          <a:endParaRPr lang="en-US"/>
        </a:p>
      </dgm:t>
    </dgm:pt>
    <dgm:pt modelId="{11A319EB-9B44-412C-9E82-2BE829D4FCEB}" type="sibTrans" cxnId="{2DD441EA-F7EC-45DF-A899-53E839F5E2ED}">
      <dgm:prSet/>
      <dgm:spPr/>
      <dgm:t>
        <a:bodyPr/>
        <a:lstStyle/>
        <a:p>
          <a:endParaRPr lang="en-US"/>
        </a:p>
      </dgm:t>
    </dgm:pt>
    <dgm:pt modelId="{750CE5F4-FDEB-404E-BC28-5E89ACB4C2C8}">
      <dgm:prSet/>
      <dgm:spPr/>
      <dgm:t>
        <a:bodyPr/>
        <a:lstStyle/>
        <a:p>
          <a:r>
            <a:rPr lang="pl-PL"/>
            <a:t>Główne bariery i wąskie gardła utrudniające przepływ wiedzy w AKIS.</a:t>
          </a:r>
          <a:endParaRPr lang="en-US"/>
        </a:p>
      </dgm:t>
    </dgm:pt>
    <dgm:pt modelId="{332C7AE0-0F8F-471B-B9A2-9E21702E74C0}" type="parTrans" cxnId="{EC7E1923-06B3-49D7-8C86-36F4DBF85BA3}">
      <dgm:prSet/>
      <dgm:spPr/>
      <dgm:t>
        <a:bodyPr/>
        <a:lstStyle/>
        <a:p>
          <a:endParaRPr lang="en-US"/>
        </a:p>
      </dgm:t>
    </dgm:pt>
    <dgm:pt modelId="{1F8BA02B-DC01-4513-864F-FCAD5988A357}" type="sibTrans" cxnId="{EC7E1923-06B3-49D7-8C86-36F4DBF85BA3}">
      <dgm:prSet/>
      <dgm:spPr/>
      <dgm:t>
        <a:bodyPr/>
        <a:lstStyle/>
        <a:p>
          <a:endParaRPr lang="en-US"/>
        </a:p>
      </dgm:t>
    </dgm:pt>
    <dgm:pt modelId="{4545DD3F-0B13-4BFE-B6BB-9BF3E85AF2FD}">
      <dgm:prSet/>
      <dgm:spPr/>
      <dgm:t>
        <a:bodyPr/>
        <a:lstStyle/>
        <a:p>
          <a:r>
            <a:rPr lang="pl-PL"/>
            <a:t>Jak je pokonać?</a:t>
          </a:r>
          <a:endParaRPr lang="en-US"/>
        </a:p>
      </dgm:t>
    </dgm:pt>
    <dgm:pt modelId="{6D0A2B46-22FC-40AA-9EA7-7B339D42FDE9}" type="parTrans" cxnId="{68CC60B2-9367-458E-BBC7-0D92AA7E1FF3}">
      <dgm:prSet/>
      <dgm:spPr/>
      <dgm:t>
        <a:bodyPr/>
        <a:lstStyle/>
        <a:p>
          <a:endParaRPr lang="en-US"/>
        </a:p>
      </dgm:t>
    </dgm:pt>
    <dgm:pt modelId="{A9CF1E87-EBCA-4A30-806C-FE7672B06457}" type="sibTrans" cxnId="{68CC60B2-9367-458E-BBC7-0D92AA7E1FF3}">
      <dgm:prSet/>
      <dgm:spPr/>
      <dgm:t>
        <a:bodyPr/>
        <a:lstStyle/>
        <a:p>
          <a:endParaRPr lang="en-US"/>
        </a:p>
      </dgm:t>
    </dgm:pt>
    <dgm:pt modelId="{19A28E51-78E0-4D84-A69E-65EEF4990020}">
      <dgm:prSet/>
      <dgm:spPr/>
      <dgm:t>
        <a:bodyPr/>
        <a:lstStyle/>
        <a:p>
          <a:r>
            <a:rPr lang="pl-PL"/>
            <a:t>Jak przebiega proces dyskusji na temat AKIS w naszym kraju?</a:t>
          </a:r>
          <a:endParaRPr lang="en-US"/>
        </a:p>
      </dgm:t>
    </dgm:pt>
    <dgm:pt modelId="{E54B83AA-E2F0-496F-9B3B-C6B2482333D1}" type="parTrans" cxnId="{99508F49-F59D-4227-A947-5373B4CDFF0E}">
      <dgm:prSet/>
      <dgm:spPr/>
      <dgm:t>
        <a:bodyPr/>
        <a:lstStyle/>
        <a:p>
          <a:endParaRPr lang="en-US"/>
        </a:p>
      </dgm:t>
    </dgm:pt>
    <dgm:pt modelId="{A32E1932-A202-4F07-A941-7DED2D45A700}" type="sibTrans" cxnId="{99508F49-F59D-4227-A947-5373B4CDFF0E}">
      <dgm:prSet/>
      <dgm:spPr/>
      <dgm:t>
        <a:bodyPr/>
        <a:lstStyle/>
        <a:p>
          <a:endParaRPr lang="en-US"/>
        </a:p>
      </dgm:t>
    </dgm:pt>
    <dgm:pt modelId="{C8CD5857-EF2F-437F-B2DB-C1C259EB5B8B}" type="pres">
      <dgm:prSet presAssocID="{4DDA8B84-1281-4FE1-A6E1-11DAC834FC75}" presName="linear" presStyleCnt="0">
        <dgm:presLayoutVars>
          <dgm:animLvl val="lvl"/>
          <dgm:resizeHandles val="exact"/>
        </dgm:presLayoutVars>
      </dgm:prSet>
      <dgm:spPr/>
    </dgm:pt>
    <dgm:pt modelId="{16950400-4390-4F0A-98D2-DE99E8805FEC}" type="pres">
      <dgm:prSet presAssocID="{DD278DE3-22B5-4D2B-8D2A-BFC66705B8D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5966FA-CE48-4746-9C68-E289391907CE}" type="pres">
      <dgm:prSet presAssocID="{F4EB9231-E6E2-4703-9FD8-23E910123999}" presName="spacer" presStyleCnt="0"/>
      <dgm:spPr/>
    </dgm:pt>
    <dgm:pt modelId="{32BA9511-2920-4130-A899-1183E38D9256}" type="pres">
      <dgm:prSet presAssocID="{0B484DE2-E3EE-4B85-BD20-3AFFAEE2803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C7299F-AB2A-42EA-9B25-37799FCCB52D}" type="pres">
      <dgm:prSet presAssocID="{11A319EB-9B44-412C-9E82-2BE829D4FCEB}" presName="spacer" presStyleCnt="0"/>
      <dgm:spPr/>
    </dgm:pt>
    <dgm:pt modelId="{543E3ADB-6B68-4EDE-A476-02D20F5E99C4}" type="pres">
      <dgm:prSet presAssocID="{750CE5F4-FDEB-404E-BC28-5E89ACB4C2C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B114DC-3B7C-4F65-AE9E-D26210D96A24}" type="pres">
      <dgm:prSet presAssocID="{1F8BA02B-DC01-4513-864F-FCAD5988A357}" presName="spacer" presStyleCnt="0"/>
      <dgm:spPr/>
    </dgm:pt>
    <dgm:pt modelId="{D70CC970-79C8-4D8C-9500-F36281AE4F45}" type="pres">
      <dgm:prSet presAssocID="{4545DD3F-0B13-4BFE-B6BB-9BF3E85AF2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FD5C4D1-88DF-4269-B347-D3078A7EE2C6}" type="pres">
      <dgm:prSet presAssocID="{A9CF1E87-EBCA-4A30-806C-FE7672B06457}" presName="spacer" presStyleCnt="0"/>
      <dgm:spPr/>
    </dgm:pt>
    <dgm:pt modelId="{54161B3B-7ECE-4D9D-A3B1-AD298013B2DF}" type="pres">
      <dgm:prSet presAssocID="{19A28E51-78E0-4D84-A69E-65EEF499002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1F6EC06-45B2-4974-BB8A-908E63CD2D3C}" type="presOf" srcId="{0B484DE2-E3EE-4B85-BD20-3AFFAEE28035}" destId="{32BA9511-2920-4130-A899-1183E38D9256}" srcOrd="0" destOrd="0" presId="urn:microsoft.com/office/officeart/2005/8/layout/vList2"/>
    <dgm:cxn modelId="{EC7E1923-06B3-49D7-8C86-36F4DBF85BA3}" srcId="{4DDA8B84-1281-4FE1-A6E1-11DAC834FC75}" destId="{750CE5F4-FDEB-404E-BC28-5E89ACB4C2C8}" srcOrd="2" destOrd="0" parTransId="{332C7AE0-0F8F-471B-B9A2-9E21702E74C0}" sibTransId="{1F8BA02B-DC01-4513-864F-FCAD5988A357}"/>
    <dgm:cxn modelId="{372A6966-3B7D-43A8-9BBA-B257A76A5C53}" type="presOf" srcId="{4DDA8B84-1281-4FE1-A6E1-11DAC834FC75}" destId="{C8CD5857-EF2F-437F-B2DB-C1C259EB5B8B}" srcOrd="0" destOrd="0" presId="urn:microsoft.com/office/officeart/2005/8/layout/vList2"/>
    <dgm:cxn modelId="{99508F49-F59D-4227-A947-5373B4CDFF0E}" srcId="{4DDA8B84-1281-4FE1-A6E1-11DAC834FC75}" destId="{19A28E51-78E0-4D84-A69E-65EEF4990020}" srcOrd="4" destOrd="0" parTransId="{E54B83AA-E2F0-496F-9B3B-C6B2482333D1}" sibTransId="{A32E1932-A202-4F07-A941-7DED2D45A700}"/>
    <dgm:cxn modelId="{CE9DCD4A-B063-4167-8826-37C437DDAEDA}" type="presOf" srcId="{DD278DE3-22B5-4D2B-8D2A-BFC66705B8DE}" destId="{16950400-4390-4F0A-98D2-DE99E8805FEC}" srcOrd="0" destOrd="0" presId="urn:microsoft.com/office/officeart/2005/8/layout/vList2"/>
    <dgm:cxn modelId="{CB094B87-771D-40B7-BF92-8F91293C6920}" type="presOf" srcId="{750CE5F4-FDEB-404E-BC28-5E89ACB4C2C8}" destId="{543E3ADB-6B68-4EDE-A476-02D20F5E99C4}" srcOrd="0" destOrd="0" presId="urn:microsoft.com/office/officeart/2005/8/layout/vList2"/>
    <dgm:cxn modelId="{9AB121A7-4ACD-44AD-87C0-FB18D7C17B0A}" type="presOf" srcId="{4545DD3F-0B13-4BFE-B6BB-9BF3E85AF2FD}" destId="{D70CC970-79C8-4D8C-9500-F36281AE4F45}" srcOrd="0" destOrd="0" presId="urn:microsoft.com/office/officeart/2005/8/layout/vList2"/>
    <dgm:cxn modelId="{68CC60B2-9367-458E-BBC7-0D92AA7E1FF3}" srcId="{4DDA8B84-1281-4FE1-A6E1-11DAC834FC75}" destId="{4545DD3F-0B13-4BFE-B6BB-9BF3E85AF2FD}" srcOrd="3" destOrd="0" parTransId="{6D0A2B46-22FC-40AA-9EA7-7B339D42FDE9}" sibTransId="{A9CF1E87-EBCA-4A30-806C-FE7672B06457}"/>
    <dgm:cxn modelId="{439937D4-6D64-44C5-BC1A-8F0F0371CCAE}" type="presOf" srcId="{19A28E51-78E0-4D84-A69E-65EEF4990020}" destId="{54161B3B-7ECE-4D9D-A3B1-AD298013B2DF}" srcOrd="0" destOrd="0" presId="urn:microsoft.com/office/officeart/2005/8/layout/vList2"/>
    <dgm:cxn modelId="{2DD441EA-F7EC-45DF-A899-53E839F5E2ED}" srcId="{4DDA8B84-1281-4FE1-A6E1-11DAC834FC75}" destId="{0B484DE2-E3EE-4B85-BD20-3AFFAEE28035}" srcOrd="1" destOrd="0" parTransId="{C644D62D-68C2-4D64-AFBE-44DE6D1B7D3B}" sibTransId="{11A319EB-9B44-412C-9E82-2BE829D4FCEB}"/>
    <dgm:cxn modelId="{8C4D0BF6-4F9F-4CF7-9824-742A6303A6A3}" srcId="{4DDA8B84-1281-4FE1-A6E1-11DAC834FC75}" destId="{DD278DE3-22B5-4D2B-8D2A-BFC66705B8DE}" srcOrd="0" destOrd="0" parTransId="{A0AAC4B6-2657-4DA6-8446-9BBEE554483B}" sibTransId="{F4EB9231-E6E2-4703-9FD8-23E910123999}"/>
    <dgm:cxn modelId="{3B70663E-AB11-4716-861D-0E22898DCC8E}" type="presParOf" srcId="{C8CD5857-EF2F-437F-B2DB-C1C259EB5B8B}" destId="{16950400-4390-4F0A-98D2-DE99E8805FEC}" srcOrd="0" destOrd="0" presId="urn:microsoft.com/office/officeart/2005/8/layout/vList2"/>
    <dgm:cxn modelId="{A0EF70D9-333E-423C-9296-82C8F1C56AE5}" type="presParOf" srcId="{C8CD5857-EF2F-437F-B2DB-C1C259EB5B8B}" destId="{1D5966FA-CE48-4746-9C68-E289391907CE}" srcOrd="1" destOrd="0" presId="urn:microsoft.com/office/officeart/2005/8/layout/vList2"/>
    <dgm:cxn modelId="{0542E504-03C1-4B8E-A55A-B3A17399ECCB}" type="presParOf" srcId="{C8CD5857-EF2F-437F-B2DB-C1C259EB5B8B}" destId="{32BA9511-2920-4130-A899-1183E38D9256}" srcOrd="2" destOrd="0" presId="urn:microsoft.com/office/officeart/2005/8/layout/vList2"/>
    <dgm:cxn modelId="{5438C464-E14C-436B-91B5-7D494C7FB5E5}" type="presParOf" srcId="{C8CD5857-EF2F-437F-B2DB-C1C259EB5B8B}" destId="{18C7299F-AB2A-42EA-9B25-37799FCCB52D}" srcOrd="3" destOrd="0" presId="urn:microsoft.com/office/officeart/2005/8/layout/vList2"/>
    <dgm:cxn modelId="{35834678-93FC-4E2A-890A-F6F32AB9C888}" type="presParOf" srcId="{C8CD5857-EF2F-437F-B2DB-C1C259EB5B8B}" destId="{543E3ADB-6B68-4EDE-A476-02D20F5E99C4}" srcOrd="4" destOrd="0" presId="urn:microsoft.com/office/officeart/2005/8/layout/vList2"/>
    <dgm:cxn modelId="{5AF34DB0-F246-426A-8573-1BF3509EB4A3}" type="presParOf" srcId="{C8CD5857-EF2F-437F-B2DB-C1C259EB5B8B}" destId="{75B114DC-3B7C-4F65-AE9E-D26210D96A24}" srcOrd="5" destOrd="0" presId="urn:microsoft.com/office/officeart/2005/8/layout/vList2"/>
    <dgm:cxn modelId="{9C1FF63E-ABE2-4EE6-9B4F-2D8B2C192E81}" type="presParOf" srcId="{C8CD5857-EF2F-437F-B2DB-C1C259EB5B8B}" destId="{D70CC970-79C8-4D8C-9500-F36281AE4F45}" srcOrd="6" destOrd="0" presId="urn:microsoft.com/office/officeart/2005/8/layout/vList2"/>
    <dgm:cxn modelId="{23108FDF-9437-4427-A2C9-728AE08F5BA6}" type="presParOf" srcId="{C8CD5857-EF2F-437F-B2DB-C1C259EB5B8B}" destId="{0FD5C4D1-88DF-4269-B347-D3078A7EE2C6}" srcOrd="7" destOrd="0" presId="urn:microsoft.com/office/officeart/2005/8/layout/vList2"/>
    <dgm:cxn modelId="{A496AF41-0026-402B-8C7A-1269F911C5FF}" type="presParOf" srcId="{C8CD5857-EF2F-437F-B2DB-C1C259EB5B8B}" destId="{54161B3B-7ECE-4D9D-A3B1-AD298013B2D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D6CAA-AE7B-48D2-9BFA-D3A680FFF36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0DEDD2B-8C60-49E4-A8A0-28EB42FAB03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Dyskusja</a:t>
          </a:r>
          <a:endParaRPr lang="en-US"/>
        </a:p>
      </dgm:t>
    </dgm:pt>
    <dgm:pt modelId="{F36790A1-4BC3-432E-9FC8-D98A70960DB9}" type="parTrans" cxnId="{CD1EF92B-305A-4443-8CEE-6B917F62DE97}">
      <dgm:prSet/>
      <dgm:spPr/>
      <dgm:t>
        <a:bodyPr/>
        <a:lstStyle/>
        <a:p>
          <a:endParaRPr lang="en-US"/>
        </a:p>
      </dgm:t>
    </dgm:pt>
    <dgm:pt modelId="{6D9FDDD5-00FF-493C-B091-A68D803B70F0}" type="sibTrans" cxnId="{CD1EF92B-305A-4443-8CEE-6B917F62DE97}">
      <dgm:prSet/>
      <dgm:spPr/>
      <dgm:t>
        <a:bodyPr/>
        <a:lstStyle/>
        <a:p>
          <a:endParaRPr lang="en-US"/>
        </a:p>
      </dgm:t>
    </dgm:pt>
    <dgm:pt modelId="{52C3719C-EB0C-43D2-9F41-8069AE7D0E8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hlinkClick xmlns:r="http://schemas.openxmlformats.org/officeDocument/2006/relationships" r:id="rId1"/>
            </a:rPr>
            <a:t>Prezentacja</a:t>
          </a:r>
          <a:r>
            <a:rPr lang="pl-PL" dirty="0"/>
            <a:t> Pawła </a:t>
          </a:r>
          <a:r>
            <a:rPr lang="pl-PL" dirty="0" err="1"/>
            <a:t>Szabelaka</a:t>
          </a:r>
          <a:endParaRPr lang="en-US" dirty="0"/>
        </a:p>
      </dgm:t>
    </dgm:pt>
    <dgm:pt modelId="{2A19F936-458E-4715-B009-9A8828484C15}" type="parTrans" cxnId="{969C095F-464F-4487-B31E-C985C6FA5AB9}">
      <dgm:prSet/>
      <dgm:spPr/>
      <dgm:t>
        <a:bodyPr/>
        <a:lstStyle/>
        <a:p>
          <a:endParaRPr lang="en-US"/>
        </a:p>
      </dgm:t>
    </dgm:pt>
    <dgm:pt modelId="{D70FBEFD-4756-4924-B55F-07E9DB3C7C1A}" type="sibTrans" cxnId="{969C095F-464F-4487-B31E-C985C6FA5AB9}">
      <dgm:prSet/>
      <dgm:spPr/>
      <dgm:t>
        <a:bodyPr/>
        <a:lstStyle/>
        <a:p>
          <a:endParaRPr lang="en-US"/>
        </a:p>
      </dgm:t>
    </dgm:pt>
    <dgm:pt modelId="{9127D639-BEAC-4C4F-B221-D0911DDE033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hlinkClick xmlns:r="http://schemas.openxmlformats.org/officeDocument/2006/relationships" r:id="rId2"/>
            </a:rPr>
            <a:t>Prezentacja</a:t>
          </a:r>
          <a:r>
            <a:rPr lang="pl-PL" dirty="0"/>
            <a:t> prof. Józefa </a:t>
          </a:r>
          <a:r>
            <a:rPr lang="pl-PL" dirty="0" err="1"/>
            <a:t>Kanii</a:t>
          </a:r>
          <a:r>
            <a:rPr lang="pl-PL" dirty="0"/>
            <a:t> (wnioski)</a:t>
          </a:r>
          <a:endParaRPr lang="en-US" dirty="0"/>
        </a:p>
      </dgm:t>
    </dgm:pt>
    <dgm:pt modelId="{193736CA-02E4-4A95-B3A2-A180C4521E0A}" type="parTrans" cxnId="{7F3079EB-8BE0-4830-976E-F70EC75D79C9}">
      <dgm:prSet/>
      <dgm:spPr/>
      <dgm:t>
        <a:bodyPr/>
        <a:lstStyle/>
        <a:p>
          <a:endParaRPr lang="en-US"/>
        </a:p>
      </dgm:t>
    </dgm:pt>
    <dgm:pt modelId="{D253DDE0-B232-4529-82D9-6F57BCDD00A3}" type="sibTrans" cxnId="{7F3079EB-8BE0-4830-976E-F70EC75D79C9}">
      <dgm:prSet/>
      <dgm:spPr/>
      <dgm:t>
        <a:bodyPr/>
        <a:lstStyle/>
        <a:p>
          <a:endParaRPr lang="en-US"/>
        </a:p>
      </dgm:t>
    </dgm:pt>
    <dgm:pt modelId="{770DF290-5600-4C10-93CA-92DF69835E5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hlinkClick xmlns:r="http://schemas.openxmlformats.org/officeDocument/2006/relationships" r:id="rId3" action="ppaction://hlinkfile"/>
            </a:rPr>
            <a:t>Realizacja</a:t>
          </a:r>
          <a:r>
            <a:rPr lang="pl-PL" dirty="0"/>
            <a:t> PROW 2014-2020</a:t>
          </a:r>
          <a:endParaRPr lang="en-US" dirty="0"/>
        </a:p>
      </dgm:t>
    </dgm:pt>
    <dgm:pt modelId="{DC1104A0-E7B0-4D44-8208-5E56DDBFC893}" type="parTrans" cxnId="{C091D976-0FEF-46ED-A19D-793B20F015AC}">
      <dgm:prSet/>
      <dgm:spPr/>
      <dgm:t>
        <a:bodyPr/>
        <a:lstStyle/>
        <a:p>
          <a:endParaRPr lang="en-GB"/>
        </a:p>
      </dgm:t>
    </dgm:pt>
    <dgm:pt modelId="{2D842136-9B94-48EF-909C-EF0ABFDBE6FE}" type="sibTrans" cxnId="{C091D976-0FEF-46ED-A19D-793B20F015AC}">
      <dgm:prSet/>
      <dgm:spPr/>
      <dgm:t>
        <a:bodyPr/>
        <a:lstStyle/>
        <a:p>
          <a:endParaRPr lang="en-GB"/>
        </a:p>
      </dgm:t>
    </dgm:pt>
    <dgm:pt modelId="{B7116816-FE11-4A1B-87EC-3CB364B5A46B}" type="pres">
      <dgm:prSet presAssocID="{47AD6CAA-AE7B-48D2-9BFA-D3A680FFF362}" presName="root" presStyleCnt="0">
        <dgm:presLayoutVars>
          <dgm:dir/>
          <dgm:resizeHandles val="exact"/>
        </dgm:presLayoutVars>
      </dgm:prSet>
      <dgm:spPr/>
    </dgm:pt>
    <dgm:pt modelId="{28191F93-0CA3-4EE9-A7DF-8E6754EAAEB0}" type="pres">
      <dgm:prSet presAssocID="{B0DEDD2B-8C60-49E4-A8A0-28EB42FAB038}" presName="compNode" presStyleCnt="0"/>
      <dgm:spPr/>
    </dgm:pt>
    <dgm:pt modelId="{DC55D801-C470-4D4D-8CA7-7783439368E4}" type="pres">
      <dgm:prSet presAssocID="{B0DEDD2B-8C60-49E4-A8A0-28EB42FAB038}" presName="bgRect" presStyleLbl="bgShp" presStyleIdx="0" presStyleCnt="4"/>
      <dgm:spPr/>
    </dgm:pt>
    <dgm:pt modelId="{4C136699-4FCE-4DC5-B83A-85B7D5FF1715}" type="pres">
      <dgm:prSet presAssocID="{B0DEDD2B-8C60-49E4-A8A0-28EB42FAB038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917711D-DF17-48E6-9E29-42E765F33166}" type="pres">
      <dgm:prSet presAssocID="{B0DEDD2B-8C60-49E4-A8A0-28EB42FAB038}" presName="spaceRect" presStyleCnt="0"/>
      <dgm:spPr/>
    </dgm:pt>
    <dgm:pt modelId="{06D1FA3C-FA7F-4687-950E-ED74B20526C4}" type="pres">
      <dgm:prSet presAssocID="{B0DEDD2B-8C60-49E4-A8A0-28EB42FAB038}" presName="parTx" presStyleLbl="revTx" presStyleIdx="0" presStyleCnt="4">
        <dgm:presLayoutVars>
          <dgm:chMax val="0"/>
          <dgm:chPref val="0"/>
        </dgm:presLayoutVars>
      </dgm:prSet>
      <dgm:spPr/>
    </dgm:pt>
    <dgm:pt modelId="{F2E9A664-FAEC-49D6-B54E-331E1740BB15}" type="pres">
      <dgm:prSet presAssocID="{6D9FDDD5-00FF-493C-B091-A68D803B70F0}" presName="sibTrans" presStyleCnt="0"/>
      <dgm:spPr/>
    </dgm:pt>
    <dgm:pt modelId="{82CBBA39-A59F-40FA-AF37-9C7EB411F6C2}" type="pres">
      <dgm:prSet presAssocID="{52C3719C-EB0C-43D2-9F41-8069AE7D0E8D}" presName="compNode" presStyleCnt="0"/>
      <dgm:spPr/>
    </dgm:pt>
    <dgm:pt modelId="{BC620036-DAC0-4163-A65E-253D1086973A}" type="pres">
      <dgm:prSet presAssocID="{52C3719C-EB0C-43D2-9F41-8069AE7D0E8D}" presName="bgRect" presStyleLbl="bgShp" presStyleIdx="1" presStyleCnt="4"/>
      <dgm:spPr/>
    </dgm:pt>
    <dgm:pt modelId="{55F820A4-0193-432A-817E-3B1B6AD4B810}" type="pres">
      <dgm:prSet presAssocID="{52C3719C-EB0C-43D2-9F41-8069AE7D0E8D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Media"/>
        </a:ext>
      </dgm:extLst>
    </dgm:pt>
    <dgm:pt modelId="{7DE1FDDC-A36A-42D1-B616-6DC28C146E06}" type="pres">
      <dgm:prSet presAssocID="{52C3719C-EB0C-43D2-9F41-8069AE7D0E8D}" presName="spaceRect" presStyleCnt="0"/>
      <dgm:spPr/>
    </dgm:pt>
    <dgm:pt modelId="{0304ECC6-FDD3-44A8-84F9-7F320C153305}" type="pres">
      <dgm:prSet presAssocID="{52C3719C-EB0C-43D2-9F41-8069AE7D0E8D}" presName="parTx" presStyleLbl="revTx" presStyleIdx="1" presStyleCnt="4">
        <dgm:presLayoutVars>
          <dgm:chMax val="0"/>
          <dgm:chPref val="0"/>
        </dgm:presLayoutVars>
      </dgm:prSet>
      <dgm:spPr/>
    </dgm:pt>
    <dgm:pt modelId="{54208824-C242-4A05-9B06-03C616DF1E85}" type="pres">
      <dgm:prSet presAssocID="{D70FBEFD-4756-4924-B55F-07E9DB3C7C1A}" presName="sibTrans" presStyleCnt="0"/>
      <dgm:spPr/>
    </dgm:pt>
    <dgm:pt modelId="{0507BCFD-5DAC-4334-B1F2-93D2E6BA11F2}" type="pres">
      <dgm:prSet presAssocID="{9127D639-BEAC-4C4F-B221-D0911DDE0337}" presName="compNode" presStyleCnt="0"/>
      <dgm:spPr/>
    </dgm:pt>
    <dgm:pt modelId="{08FD65BD-60F0-4B3B-986E-F9AC470D1FD5}" type="pres">
      <dgm:prSet presAssocID="{9127D639-BEAC-4C4F-B221-D0911DDE0337}" presName="bgRect" presStyleLbl="bgShp" presStyleIdx="2" presStyleCnt="4"/>
      <dgm:spPr/>
    </dgm:pt>
    <dgm:pt modelId="{537F6799-5C5B-4367-A915-FDB2D7959120}" type="pres">
      <dgm:prSet presAssocID="{9127D639-BEAC-4C4F-B221-D0911DDE0337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5923425-236B-4D0A-A760-3BC8179F3B29}" type="pres">
      <dgm:prSet presAssocID="{9127D639-BEAC-4C4F-B221-D0911DDE0337}" presName="spaceRect" presStyleCnt="0"/>
      <dgm:spPr/>
    </dgm:pt>
    <dgm:pt modelId="{EA687497-B133-4EF8-A075-58DEFE824F40}" type="pres">
      <dgm:prSet presAssocID="{9127D639-BEAC-4C4F-B221-D0911DDE0337}" presName="parTx" presStyleLbl="revTx" presStyleIdx="2" presStyleCnt="4">
        <dgm:presLayoutVars>
          <dgm:chMax val="0"/>
          <dgm:chPref val="0"/>
        </dgm:presLayoutVars>
      </dgm:prSet>
      <dgm:spPr/>
    </dgm:pt>
    <dgm:pt modelId="{2852848E-940A-4E77-96E8-411F0219D113}" type="pres">
      <dgm:prSet presAssocID="{D253DDE0-B232-4529-82D9-6F57BCDD00A3}" presName="sibTrans" presStyleCnt="0"/>
      <dgm:spPr/>
    </dgm:pt>
    <dgm:pt modelId="{42C45230-7138-40CC-A3D8-6355EBFE539C}" type="pres">
      <dgm:prSet presAssocID="{770DF290-5600-4C10-93CA-92DF69835E5E}" presName="compNode" presStyleCnt="0"/>
      <dgm:spPr/>
    </dgm:pt>
    <dgm:pt modelId="{44ECD9B0-A611-4971-8F76-5630FC8423A2}" type="pres">
      <dgm:prSet presAssocID="{770DF290-5600-4C10-93CA-92DF69835E5E}" presName="bgRect" presStyleLbl="bgShp" presStyleIdx="3" presStyleCnt="4"/>
      <dgm:spPr/>
    </dgm:pt>
    <dgm:pt modelId="{7972561D-07CB-41EE-A443-EAD5349F7602}" type="pres">
      <dgm:prSet presAssocID="{770DF290-5600-4C10-93CA-92DF69835E5E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kontrolna"/>
        </a:ext>
      </dgm:extLst>
    </dgm:pt>
    <dgm:pt modelId="{539E1F7C-92F3-4DE0-AA32-7BB6308C2A2C}" type="pres">
      <dgm:prSet presAssocID="{770DF290-5600-4C10-93CA-92DF69835E5E}" presName="spaceRect" presStyleCnt="0"/>
      <dgm:spPr/>
    </dgm:pt>
    <dgm:pt modelId="{4CB492B2-8A53-42D2-B007-5EB1B40C4176}" type="pres">
      <dgm:prSet presAssocID="{770DF290-5600-4C10-93CA-92DF69835E5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A79F312-BF4A-4BEF-8CB8-64A8F6B774AF}" type="presOf" srcId="{9127D639-BEAC-4C4F-B221-D0911DDE0337}" destId="{EA687497-B133-4EF8-A075-58DEFE824F40}" srcOrd="0" destOrd="0" presId="urn:microsoft.com/office/officeart/2018/2/layout/IconVerticalSolidList"/>
    <dgm:cxn modelId="{CD1EF92B-305A-4443-8CEE-6B917F62DE97}" srcId="{47AD6CAA-AE7B-48D2-9BFA-D3A680FFF362}" destId="{B0DEDD2B-8C60-49E4-A8A0-28EB42FAB038}" srcOrd="0" destOrd="0" parTransId="{F36790A1-4BC3-432E-9FC8-D98A70960DB9}" sibTransId="{6D9FDDD5-00FF-493C-B091-A68D803B70F0}"/>
    <dgm:cxn modelId="{969C095F-464F-4487-B31E-C985C6FA5AB9}" srcId="{47AD6CAA-AE7B-48D2-9BFA-D3A680FFF362}" destId="{52C3719C-EB0C-43D2-9F41-8069AE7D0E8D}" srcOrd="1" destOrd="0" parTransId="{2A19F936-458E-4715-B009-9A8828484C15}" sibTransId="{D70FBEFD-4756-4924-B55F-07E9DB3C7C1A}"/>
    <dgm:cxn modelId="{4AF63D71-FE6E-491E-95B1-14D6217F4DCE}" type="presOf" srcId="{770DF290-5600-4C10-93CA-92DF69835E5E}" destId="{4CB492B2-8A53-42D2-B007-5EB1B40C4176}" srcOrd="0" destOrd="0" presId="urn:microsoft.com/office/officeart/2018/2/layout/IconVerticalSolidList"/>
    <dgm:cxn modelId="{C091D976-0FEF-46ED-A19D-793B20F015AC}" srcId="{47AD6CAA-AE7B-48D2-9BFA-D3A680FFF362}" destId="{770DF290-5600-4C10-93CA-92DF69835E5E}" srcOrd="3" destOrd="0" parTransId="{DC1104A0-E7B0-4D44-8208-5E56DDBFC893}" sibTransId="{2D842136-9B94-48EF-909C-EF0ABFDBE6FE}"/>
    <dgm:cxn modelId="{D5218D7F-9BF0-43B8-9963-BC290D05C81F}" type="presOf" srcId="{52C3719C-EB0C-43D2-9F41-8069AE7D0E8D}" destId="{0304ECC6-FDD3-44A8-84F9-7F320C153305}" srcOrd="0" destOrd="0" presId="urn:microsoft.com/office/officeart/2018/2/layout/IconVerticalSolidList"/>
    <dgm:cxn modelId="{3660CB9A-BB6D-4717-A1F4-30FDA8987FB4}" type="presOf" srcId="{B0DEDD2B-8C60-49E4-A8A0-28EB42FAB038}" destId="{06D1FA3C-FA7F-4687-950E-ED74B20526C4}" srcOrd="0" destOrd="0" presId="urn:microsoft.com/office/officeart/2018/2/layout/IconVerticalSolidList"/>
    <dgm:cxn modelId="{AB4ED7CA-A878-4767-A84E-0831301A5EE0}" type="presOf" srcId="{47AD6CAA-AE7B-48D2-9BFA-D3A680FFF362}" destId="{B7116816-FE11-4A1B-87EC-3CB364B5A46B}" srcOrd="0" destOrd="0" presId="urn:microsoft.com/office/officeart/2018/2/layout/IconVerticalSolidList"/>
    <dgm:cxn modelId="{7F3079EB-8BE0-4830-976E-F70EC75D79C9}" srcId="{47AD6CAA-AE7B-48D2-9BFA-D3A680FFF362}" destId="{9127D639-BEAC-4C4F-B221-D0911DDE0337}" srcOrd="2" destOrd="0" parTransId="{193736CA-02E4-4A95-B3A2-A180C4521E0A}" sibTransId="{D253DDE0-B232-4529-82D9-6F57BCDD00A3}"/>
    <dgm:cxn modelId="{3930DC66-C871-4FC0-AC31-34DF8DBFA7B2}" type="presParOf" srcId="{B7116816-FE11-4A1B-87EC-3CB364B5A46B}" destId="{28191F93-0CA3-4EE9-A7DF-8E6754EAAEB0}" srcOrd="0" destOrd="0" presId="urn:microsoft.com/office/officeart/2018/2/layout/IconVerticalSolidList"/>
    <dgm:cxn modelId="{991AC90E-FC98-4BE3-B632-0CE6E7A1FED8}" type="presParOf" srcId="{28191F93-0CA3-4EE9-A7DF-8E6754EAAEB0}" destId="{DC55D801-C470-4D4D-8CA7-7783439368E4}" srcOrd="0" destOrd="0" presId="urn:microsoft.com/office/officeart/2018/2/layout/IconVerticalSolidList"/>
    <dgm:cxn modelId="{902095E7-2BE5-4AE9-87E8-08DCFB323320}" type="presParOf" srcId="{28191F93-0CA3-4EE9-A7DF-8E6754EAAEB0}" destId="{4C136699-4FCE-4DC5-B83A-85B7D5FF1715}" srcOrd="1" destOrd="0" presId="urn:microsoft.com/office/officeart/2018/2/layout/IconVerticalSolidList"/>
    <dgm:cxn modelId="{32CBC1B0-B8C1-477D-A2E2-F50117F5EB0B}" type="presParOf" srcId="{28191F93-0CA3-4EE9-A7DF-8E6754EAAEB0}" destId="{7917711D-DF17-48E6-9E29-42E765F33166}" srcOrd="2" destOrd="0" presId="urn:microsoft.com/office/officeart/2018/2/layout/IconVerticalSolidList"/>
    <dgm:cxn modelId="{48542154-D0EC-4410-A1FD-B8CDB04B856F}" type="presParOf" srcId="{28191F93-0CA3-4EE9-A7DF-8E6754EAAEB0}" destId="{06D1FA3C-FA7F-4687-950E-ED74B20526C4}" srcOrd="3" destOrd="0" presId="urn:microsoft.com/office/officeart/2018/2/layout/IconVerticalSolidList"/>
    <dgm:cxn modelId="{53C9B850-47B2-41EE-8125-8865836A3A19}" type="presParOf" srcId="{B7116816-FE11-4A1B-87EC-3CB364B5A46B}" destId="{F2E9A664-FAEC-49D6-B54E-331E1740BB15}" srcOrd="1" destOrd="0" presId="urn:microsoft.com/office/officeart/2018/2/layout/IconVerticalSolidList"/>
    <dgm:cxn modelId="{6754DF55-20FF-4307-BA05-81D7963A062A}" type="presParOf" srcId="{B7116816-FE11-4A1B-87EC-3CB364B5A46B}" destId="{82CBBA39-A59F-40FA-AF37-9C7EB411F6C2}" srcOrd="2" destOrd="0" presId="urn:microsoft.com/office/officeart/2018/2/layout/IconVerticalSolidList"/>
    <dgm:cxn modelId="{89D60608-DEBA-4A02-8C87-71ECA9DEB6B5}" type="presParOf" srcId="{82CBBA39-A59F-40FA-AF37-9C7EB411F6C2}" destId="{BC620036-DAC0-4163-A65E-253D1086973A}" srcOrd="0" destOrd="0" presId="urn:microsoft.com/office/officeart/2018/2/layout/IconVerticalSolidList"/>
    <dgm:cxn modelId="{882BFAF4-80E2-41E4-AA80-D556912EEFBC}" type="presParOf" srcId="{82CBBA39-A59F-40FA-AF37-9C7EB411F6C2}" destId="{55F820A4-0193-432A-817E-3B1B6AD4B810}" srcOrd="1" destOrd="0" presId="urn:microsoft.com/office/officeart/2018/2/layout/IconVerticalSolidList"/>
    <dgm:cxn modelId="{ABC8070A-A379-4781-872F-B069EF830F9E}" type="presParOf" srcId="{82CBBA39-A59F-40FA-AF37-9C7EB411F6C2}" destId="{7DE1FDDC-A36A-42D1-B616-6DC28C146E06}" srcOrd="2" destOrd="0" presId="urn:microsoft.com/office/officeart/2018/2/layout/IconVerticalSolidList"/>
    <dgm:cxn modelId="{8D734511-1DDD-4D8D-A173-FF1380BF4929}" type="presParOf" srcId="{82CBBA39-A59F-40FA-AF37-9C7EB411F6C2}" destId="{0304ECC6-FDD3-44A8-84F9-7F320C153305}" srcOrd="3" destOrd="0" presId="urn:microsoft.com/office/officeart/2018/2/layout/IconVerticalSolidList"/>
    <dgm:cxn modelId="{B724C1C4-90D3-4A05-8148-FB031740FE96}" type="presParOf" srcId="{B7116816-FE11-4A1B-87EC-3CB364B5A46B}" destId="{54208824-C242-4A05-9B06-03C616DF1E85}" srcOrd="3" destOrd="0" presId="urn:microsoft.com/office/officeart/2018/2/layout/IconVerticalSolidList"/>
    <dgm:cxn modelId="{C8FD31F7-AE3B-4006-9B4C-79444842DB95}" type="presParOf" srcId="{B7116816-FE11-4A1B-87EC-3CB364B5A46B}" destId="{0507BCFD-5DAC-4334-B1F2-93D2E6BA11F2}" srcOrd="4" destOrd="0" presId="urn:microsoft.com/office/officeart/2018/2/layout/IconVerticalSolidList"/>
    <dgm:cxn modelId="{FE5F98CA-B28D-470A-B543-B5D243A9CDC4}" type="presParOf" srcId="{0507BCFD-5DAC-4334-B1F2-93D2E6BA11F2}" destId="{08FD65BD-60F0-4B3B-986E-F9AC470D1FD5}" srcOrd="0" destOrd="0" presId="urn:microsoft.com/office/officeart/2018/2/layout/IconVerticalSolidList"/>
    <dgm:cxn modelId="{3D2B3B3B-AE8B-40D9-AC67-D8B5D284F4FA}" type="presParOf" srcId="{0507BCFD-5DAC-4334-B1F2-93D2E6BA11F2}" destId="{537F6799-5C5B-4367-A915-FDB2D7959120}" srcOrd="1" destOrd="0" presId="urn:microsoft.com/office/officeart/2018/2/layout/IconVerticalSolidList"/>
    <dgm:cxn modelId="{EB6D28B5-A55B-4746-BC72-521DE40FB7BD}" type="presParOf" srcId="{0507BCFD-5DAC-4334-B1F2-93D2E6BA11F2}" destId="{45923425-236B-4D0A-A760-3BC8179F3B29}" srcOrd="2" destOrd="0" presId="urn:microsoft.com/office/officeart/2018/2/layout/IconVerticalSolidList"/>
    <dgm:cxn modelId="{29C4EE8E-EB1F-4254-ADBE-987D91651456}" type="presParOf" srcId="{0507BCFD-5DAC-4334-B1F2-93D2E6BA11F2}" destId="{EA687497-B133-4EF8-A075-58DEFE824F40}" srcOrd="3" destOrd="0" presId="urn:microsoft.com/office/officeart/2018/2/layout/IconVerticalSolidList"/>
    <dgm:cxn modelId="{1F2FA818-69E7-492B-8BEF-3574AB69B294}" type="presParOf" srcId="{B7116816-FE11-4A1B-87EC-3CB364B5A46B}" destId="{2852848E-940A-4E77-96E8-411F0219D113}" srcOrd="5" destOrd="0" presId="urn:microsoft.com/office/officeart/2018/2/layout/IconVerticalSolidList"/>
    <dgm:cxn modelId="{BAF7017B-1E3E-44CB-A176-8CBD6A2190B2}" type="presParOf" srcId="{B7116816-FE11-4A1B-87EC-3CB364B5A46B}" destId="{42C45230-7138-40CC-A3D8-6355EBFE539C}" srcOrd="6" destOrd="0" presId="urn:microsoft.com/office/officeart/2018/2/layout/IconVerticalSolidList"/>
    <dgm:cxn modelId="{8BAAC510-7E5E-4504-8C35-4A0B6562F748}" type="presParOf" srcId="{42C45230-7138-40CC-A3D8-6355EBFE539C}" destId="{44ECD9B0-A611-4971-8F76-5630FC8423A2}" srcOrd="0" destOrd="0" presId="urn:microsoft.com/office/officeart/2018/2/layout/IconVerticalSolidList"/>
    <dgm:cxn modelId="{2D763F57-137F-489D-AA18-A64C04CE1806}" type="presParOf" srcId="{42C45230-7138-40CC-A3D8-6355EBFE539C}" destId="{7972561D-07CB-41EE-A443-EAD5349F7602}" srcOrd="1" destOrd="0" presId="urn:microsoft.com/office/officeart/2018/2/layout/IconVerticalSolidList"/>
    <dgm:cxn modelId="{E49A831F-D581-4191-B2FA-0EBCB6DABDC2}" type="presParOf" srcId="{42C45230-7138-40CC-A3D8-6355EBFE539C}" destId="{539E1F7C-92F3-4DE0-AA32-7BB6308C2A2C}" srcOrd="2" destOrd="0" presId="urn:microsoft.com/office/officeart/2018/2/layout/IconVerticalSolidList"/>
    <dgm:cxn modelId="{84A7D34D-E96B-4184-9F66-3C1D10E4F15E}" type="presParOf" srcId="{42C45230-7138-40CC-A3D8-6355EBFE539C}" destId="{4CB492B2-8A53-42D2-B007-5EB1B40C41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8B5F3-B053-490D-816F-67FDF51D4C50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0D487EC-ED5D-4857-B208-2203DCD7D71E}">
      <dgm:prSet/>
      <dgm:spPr/>
      <dgm:t>
        <a:bodyPr/>
        <a:lstStyle/>
        <a:p>
          <a:r>
            <a:rPr lang="pl-PL"/>
            <a:t>Zwiększenia przepływu wiedzy i wzmocnienie powiązań między badaniami a praktyką</a:t>
          </a:r>
          <a:endParaRPr lang="en-US"/>
        </a:p>
      </dgm:t>
    </dgm:pt>
    <dgm:pt modelId="{EAC7A0E9-8CCC-404B-BF3A-5C2A098CEFBB}" type="parTrans" cxnId="{91F67DC1-E511-4E0A-8FEA-16D78A208E9A}">
      <dgm:prSet/>
      <dgm:spPr/>
      <dgm:t>
        <a:bodyPr/>
        <a:lstStyle/>
        <a:p>
          <a:endParaRPr lang="en-US"/>
        </a:p>
      </dgm:t>
    </dgm:pt>
    <dgm:pt modelId="{FE0B503E-BA8F-4294-BBEC-5166ECDF0033}" type="sibTrans" cxnId="{91F67DC1-E511-4E0A-8FEA-16D78A208E9A}">
      <dgm:prSet/>
      <dgm:spPr/>
      <dgm:t>
        <a:bodyPr/>
        <a:lstStyle/>
        <a:p>
          <a:endParaRPr lang="en-US"/>
        </a:p>
      </dgm:t>
    </dgm:pt>
    <dgm:pt modelId="{07521796-1013-467D-A4AC-7A414716BECE}">
      <dgm:prSet/>
      <dgm:spPr/>
      <dgm:t>
        <a:bodyPr/>
        <a:lstStyle/>
        <a:p>
          <a:r>
            <a:rPr lang="pl-PL"/>
            <a:t>Wzmocnienia usług doradztwa rolniczego w ramach AKIS</a:t>
          </a:r>
          <a:endParaRPr lang="en-US"/>
        </a:p>
      </dgm:t>
    </dgm:pt>
    <dgm:pt modelId="{A6EEDEF5-98BA-4499-BCBC-5CF3A116FD71}" type="parTrans" cxnId="{73458653-1EC6-42F6-8339-9B8B5705D397}">
      <dgm:prSet/>
      <dgm:spPr/>
      <dgm:t>
        <a:bodyPr/>
        <a:lstStyle/>
        <a:p>
          <a:endParaRPr lang="en-US"/>
        </a:p>
      </dgm:t>
    </dgm:pt>
    <dgm:pt modelId="{18C6CC7E-C7F6-4749-B922-47A72DA1E1C3}" type="sibTrans" cxnId="{73458653-1EC6-42F6-8339-9B8B5705D397}">
      <dgm:prSet/>
      <dgm:spPr/>
      <dgm:t>
        <a:bodyPr/>
        <a:lstStyle/>
        <a:p>
          <a:endParaRPr lang="en-US"/>
        </a:p>
      </dgm:t>
    </dgm:pt>
    <dgm:pt modelId="{B6DB3947-543B-4103-9951-104C8183603A}">
      <dgm:prSet/>
      <dgm:spPr/>
      <dgm:t>
        <a:bodyPr/>
        <a:lstStyle/>
        <a:p>
          <a:r>
            <a:rPr lang="pl-PL"/>
            <a:t>Wsparcia interaktywnych innowacji</a:t>
          </a:r>
          <a:endParaRPr lang="en-US"/>
        </a:p>
      </dgm:t>
    </dgm:pt>
    <dgm:pt modelId="{7C7C1636-5C93-4D2D-85D4-29200B1ADFD2}" type="parTrans" cxnId="{D6720880-3678-4A0F-AE88-55508BE5C178}">
      <dgm:prSet/>
      <dgm:spPr/>
      <dgm:t>
        <a:bodyPr/>
        <a:lstStyle/>
        <a:p>
          <a:endParaRPr lang="en-US"/>
        </a:p>
      </dgm:t>
    </dgm:pt>
    <dgm:pt modelId="{13B37372-B490-4432-9F52-B1B460CF9077}" type="sibTrans" cxnId="{D6720880-3678-4A0F-AE88-55508BE5C178}">
      <dgm:prSet/>
      <dgm:spPr/>
      <dgm:t>
        <a:bodyPr/>
        <a:lstStyle/>
        <a:p>
          <a:endParaRPr lang="en-US"/>
        </a:p>
      </dgm:t>
    </dgm:pt>
    <dgm:pt modelId="{B7641165-2238-44A7-86D5-ACEEF07D6867}">
      <dgm:prSet/>
      <dgm:spPr/>
      <dgm:t>
        <a:bodyPr/>
        <a:lstStyle/>
        <a:p>
          <a:r>
            <a:rPr lang="pl-PL"/>
            <a:t>Wsparcia cyfryzacji w rolnictwie</a:t>
          </a:r>
          <a:endParaRPr lang="en-US"/>
        </a:p>
      </dgm:t>
    </dgm:pt>
    <dgm:pt modelId="{AA44EB97-7931-44B6-8EC9-F2DC36D919A7}" type="parTrans" cxnId="{5ED86955-9D1C-441D-9A03-DEA18FBC30C3}">
      <dgm:prSet/>
      <dgm:spPr/>
      <dgm:t>
        <a:bodyPr/>
        <a:lstStyle/>
        <a:p>
          <a:endParaRPr lang="en-US"/>
        </a:p>
      </dgm:t>
    </dgm:pt>
    <dgm:pt modelId="{CC818B99-A7E6-420A-BAE7-F58E2F215845}" type="sibTrans" cxnId="{5ED86955-9D1C-441D-9A03-DEA18FBC30C3}">
      <dgm:prSet/>
      <dgm:spPr/>
      <dgm:t>
        <a:bodyPr/>
        <a:lstStyle/>
        <a:p>
          <a:endParaRPr lang="en-US"/>
        </a:p>
      </dgm:t>
    </dgm:pt>
    <dgm:pt modelId="{C6F30E7E-9A32-4859-9D5C-CC9606F6E58F}" type="pres">
      <dgm:prSet presAssocID="{7088B5F3-B053-490D-816F-67FDF51D4C50}" presName="root" presStyleCnt="0">
        <dgm:presLayoutVars>
          <dgm:dir/>
          <dgm:resizeHandles val="exact"/>
        </dgm:presLayoutVars>
      </dgm:prSet>
      <dgm:spPr/>
    </dgm:pt>
    <dgm:pt modelId="{E74DA7AB-0FB2-4DE8-A711-1E43AA757C33}" type="pres">
      <dgm:prSet presAssocID="{7088B5F3-B053-490D-816F-67FDF51D4C50}" presName="container" presStyleCnt="0">
        <dgm:presLayoutVars>
          <dgm:dir/>
          <dgm:resizeHandles val="exact"/>
        </dgm:presLayoutVars>
      </dgm:prSet>
      <dgm:spPr/>
    </dgm:pt>
    <dgm:pt modelId="{3BD126E3-9EC5-44A6-9F05-67FBB7CC1E55}" type="pres">
      <dgm:prSet presAssocID="{10D487EC-ED5D-4857-B208-2203DCD7D71E}" presName="compNode" presStyleCnt="0"/>
      <dgm:spPr/>
    </dgm:pt>
    <dgm:pt modelId="{CC464531-4D35-4EC8-94D9-E6724EBE0679}" type="pres">
      <dgm:prSet presAssocID="{10D487EC-ED5D-4857-B208-2203DCD7D71E}" presName="iconBgRect" presStyleLbl="bgShp" presStyleIdx="0" presStyleCnt="4"/>
      <dgm:spPr/>
    </dgm:pt>
    <dgm:pt modelId="{ED664820-0F81-4EB3-B23F-9C80E782548B}" type="pres">
      <dgm:prSet presAssocID="{10D487EC-ED5D-4857-B208-2203DCD7D7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10FD1CE-D63B-4CCA-9003-98045FC00543}" type="pres">
      <dgm:prSet presAssocID="{10D487EC-ED5D-4857-B208-2203DCD7D71E}" presName="spaceRect" presStyleCnt="0"/>
      <dgm:spPr/>
    </dgm:pt>
    <dgm:pt modelId="{13DF3D78-B984-45A8-812B-DB00154F2723}" type="pres">
      <dgm:prSet presAssocID="{10D487EC-ED5D-4857-B208-2203DCD7D71E}" presName="textRect" presStyleLbl="revTx" presStyleIdx="0" presStyleCnt="4">
        <dgm:presLayoutVars>
          <dgm:chMax val="1"/>
          <dgm:chPref val="1"/>
        </dgm:presLayoutVars>
      </dgm:prSet>
      <dgm:spPr/>
    </dgm:pt>
    <dgm:pt modelId="{5430D846-DAF7-4792-AAAA-3A8FF0ED777E}" type="pres">
      <dgm:prSet presAssocID="{FE0B503E-BA8F-4294-BBEC-5166ECDF0033}" presName="sibTrans" presStyleLbl="sibTrans2D1" presStyleIdx="0" presStyleCnt="0"/>
      <dgm:spPr/>
    </dgm:pt>
    <dgm:pt modelId="{7B494C00-5A39-460B-8F96-C3DB080902D0}" type="pres">
      <dgm:prSet presAssocID="{07521796-1013-467D-A4AC-7A414716BECE}" presName="compNode" presStyleCnt="0"/>
      <dgm:spPr/>
    </dgm:pt>
    <dgm:pt modelId="{CDC51535-28F7-46D1-81C8-6571C69EDC02}" type="pres">
      <dgm:prSet presAssocID="{07521796-1013-467D-A4AC-7A414716BECE}" presName="iconBgRect" presStyleLbl="bgShp" presStyleIdx="1" presStyleCnt="4"/>
      <dgm:spPr/>
    </dgm:pt>
    <dgm:pt modelId="{02DC15AD-0AA1-4849-B6B4-7BA9B457AF43}" type="pres">
      <dgm:prSet presAssocID="{07521796-1013-467D-A4AC-7A414716BE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277E23F0-72E5-4F9F-9A45-8B5A8F6CF5AD}" type="pres">
      <dgm:prSet presAssocID="{07521796-1013-467D-A4AC-7A414716BECE}" presName="spaceRect" presStyleCnt="0"/>
      <dgm:spPr/>
    </dgm:pt>
    <dgm:pt modelId="{720B80FC-F0F9-4D28-A729-944053294FF2}" type="pres">
      <dgm:prSet presAssocID="{07521796-1013-467D-A4AC-7A414716BECE}" presName="textRect" presStyleLbl="revTx" presStyleIdx="1" presStyleCnt="4">
        <dgm:presLayoutVars>
          <dgm:chMax val="1"/>
          <dgm:chPref val="1"/>
        </dgm:presLayoutVars>
      </dgm:prSet>
      <dgm:spPr/>
    </dgm:pt>
    <dgm:pt modelId="{5C7DC8D3-A006-40E6-B1F6-A0303944E640}" type="pres">
      <dgm:prSet presAssocID="{18C6CC7E-C7F6-4749-B922-47A72DA1E1C3}" presName="sibTrans" presStyleLbl="sibTrans2D1" presStyleIdx="0" presStyleCnt="0"/>
      <dgm:spPr/>
    </dgm:pt>
    <dgm:pt modelId="{904A7CF4-6E30-448E-BFB4-AFD8C619D0B9}" type="pres">
      <dgm:prSet presAssocID="{B6DB3947-543B-4103-9951-104C8183603A}" presName="compNode" presStyleCnt="0"/>
      <dgm:spPr/>
    </dgm:pt>
    <dgm:pt modelId="{19D456AE-530F-45D1-998E-BCAD8F317EEB}" type="pres">
      <dgm:prSet presAssocID="{B6DB3947-543B-4103-9951-104C8183603A}" presName="iconBgRect" presStyleLbl="bgShp" presStyleIdx="2" presStyleCnt="4"/>
      <dgm:spPr/>
    </dgm:pt>
    <dgm:pt modelId="{EE16673B-B4CC-4E36-9FC0-958FFA514A25}" type="pres">
      <dgm:prSet presAssocID="{B6DB3947-543B-4103-9951-104C8183603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5F6105D9-9A97-487C-8D56-5A77E58E7B39}" type="pres">
      <dgm:prSet presAssocID="{B6DB3947-543B-4103-9951-104C8183603A}" presName="spaceRect" presStyleCnt="0"/>
      <dgm:spPr/>
    </dgm:pt>
    <dgm:pt modelId="{7BA66D78-9CCD-4760-B584-AB0CB92BD957}" type="pres">
      <dgm:prSet presAssocID="{B6DB3947-543B-4103-9951-104C8183603A}" presName="textRect" presStyleLbl="revTx" presStyleIdx="2" presStyleCnt="4">
        <dgm:presLayoutVars>
          <dgm:chMax val="1"/>
          <dgm:chPref val="1"/>
        </dgm:presLayoutVars>
      </dgm:prSet>
      <dgm:spPr/>
    </dgm:pt>
    <dgm:pt modelId="{BD6D383A-985C-4E0A-9101-00A89865810B}" type="pres">
      <dgm:prSet presAssocID="{13B37372-B490-4432-9F52-B1B460CF9077}" presName="sibTrans" presStyleLbl="sibTrans2D1" presStyleIdx="0" presStyleCnt="0"/>
      <dgm:spPr/>
    </dgm:pt>
    <dgm:pt modelId="{308300E7-8185-4C83-A32C-65DA0870DA0F}" type="pres">
      <dgm:prSet presAssocID="{B7641165-2238-44A7-86D5-ACEEF07D6867}" presName="compNode" presStyleCnt="0"/>
      <dgm:spPr/>
    </dgm:pt>
    <dgm:pt modelId="{078AE4C2-79F6-4C26-BA2D-52A5A6048648}" type="pres">
      <dgm:prSet presAssocID="{B7641165-2238-44A7-86D5-ACEEF07D6867}" presName="iconBgRect" presStyleLbl="bgShp" presStyleIdx="3" presStyleCnt="4"/>
      <dgm:spPr/>
    </dgm:pt>
    <dgm:pt modelId="{C32E03F1-823E-47EB-8BE5-E1FD98811AB9}" type="pres">
      <dgm:prSet presAssocID="{B7641165-2238-44A7-86D5-ACEEF07D686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DC74C98-AC04-4B03-8E45-8DEA53B1FA00}" type="pres">
      <dgm:prSet presAssocID="{B7641165-2238-44A7-86D5-ACEEF07D6867}" presName="spaceRect" presStyleCnt="0"/>
      <dgm:spPr/>
    </dgm:pt>
    <dgm:pt modelId="{931BFD50-868C-4C5A-BF71-934AA1A77F60}" type="pres">
      <dgm:prSet presAssocID="{B7641165-2238-44A7-86D5-ACEEF07D686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503F801-3CFE-4E86-B8E5-9E5607432B89}" type="presOf" srcId="{18C6CC7E-C7F6-4749-B922-47A72DA1E1C3}" destId="{5C7DC8D3-A006-40E6-B1F6-A0303944E640}" srcOrd="0" destOrd="0" presId="urn:microsoft.com/office/officeart/2018/2/layout/IconCircleList"/>
    <dgm:cxn modelId="{F7C93107-E490-444F-AC07-10C6982CDD51}" type="presOf" srcId="{13B37372-B490-4432-9F52-B1B460CF9077}" destId="{BD6D383A-985C-4E0A-9101-00A89865810B}" srcOrd="0" destOrd="0" presId="urn:microsoft.com/office/officeart/2018/2/layout/IconCircleList"/>
    <dgm:cxn modelId="{0D57A515-7E42-4C99-8291-59557D0E54AB}" type="presOf" srcId="{B6DB3947-543B-4103-9951-104C8183603A}" destId="{7BA66D78-9CCD-4760-B584-AB0CB92BD957}" srcOrd="0" destOrd="0" presId="urn:microsoft.com/office/officeart/2018/2/layout/IconCircleList"/>
    <dgm:cxn modelId="{715D0B16-4503-4F71-B68C-B802759E98A8}" type="presOf" srcId="{7088B5F3-B053-490D-816F-67FDF51D4C50}" destId="{C6F30E7E-9A32-4859-9D5C-CC9606F6E58F}" srcOrd="0" destOrd="0" presId="urn:microsoft.com/office/officeart/2018/2/layout/IconCircleList"/>
    <dgm:cxn modelId="{E83CA11A-2C18-43C6-B5E2-ADA7715035C4}" type="presOf" srcId="{07521796-1013-467D-A4AC-7A414716BECE}" destId="{720B80FC-F0F9-4D28-A729-944053294FF2}" srcOrd="0" destOrd="0" presId="urn:microsoft.com/office/officeart/2018/2/layout/IconCircleList"/>
    <dgm:cxn modelId="{9DBB7A43-6EAA-4079-8A06-CC228FE4B24E}" type="presOf" srcId="{10D487EC-ED5D-4857-B208-2203DCD7D71E}" destId="{13DF3D78-B984-45A8-812B-DB00154F2723}" srcOrd="0" destOrd="0" presId="urn:microsoft.com/office/officeart/2018/2/layout/IconCircleList"/>
    <dgm:cxn modelId="{73458653-1EC6-42F6-8339-9B8B5705D397}" srcId="{7088B5F3-B053-490D-816F-67FDF51D4C50}" destId="{07521796-1013-467D-A4AC-7A414716BECE}" srcOrd="1" destOrd="0" parTransId="{A6EEDEF5-98BA-4499-BCBC-5CF3A116FD71}" sibTransId="{18C6CC7E-C7F6-4749-B922-47A72DA1E1C3}"/>
    <dgm:cxn modelId="{5ED86955-9D1C-441D-9A03-DEA18FBC30C3}" srcId="{7088B5F3-B053-490D-816F-67FDF51D4C50}" destId="{B7641165-2238-44A7-86D5-ACEEF07D6867}" srcOrd="3" destOrd="0" parTransId="{AA44EB97-7931-44B6-8EC9-F2DC36D919A7}" sibTransId="{CC818B99-A7E6-420A-BAE7-F58E2F215845}"/>
    <dgm:cxn modelId="{D6720880-3678-4A0F-AE88-55508BE5C178}" srcId="{7088B5F3-B053-490D-816F-67FDF51D4C50}" destId="{B6DB3947-543B-4103-9951-104C8183603A}" srcOrd="2" destOrd="0" parTransId="{7C7C1636-5C93-4D2D-85D4-29200B1ADFD2}" sibTransId="{13B37372-B490-4432-9F52-B1B460CF9077}"/>
    <dgm:cxn modelId="{5770C186-321E-4198-A197-478927B0327D}" type="presOf" srcId="{FE0B503E-BA8F-4294-BBEC-5166ECDF0033}" destId="{5430D846-DAF7-4792-AAAA-3A8FF0ED777E}" srcOrd="0" destOrd="0" presId="urn:microsoft.com/office/officeart/2018/2/layout/IconCircleList"/>
    <dgm:cxn modelId="{DBC4D5B1-4A83-49D6-86D2-7297A5DC5F30}" type="presOf" srcId="{B7641165-2238-44A7-86D5-ACEEF07D6867}" destId="{931BFD50-868C-4C5A-BF71-934AA1A77F60}" srcOrd="0" destOrd="0" presId="urn:microsoft.com/office/officeart/2018/2/layout/IconCircleList"/>
    <dgm:cxn modelId="{91F67DC1-E511-4E0A-8FEA-16D78A208E9A}" srcId="{7088B5F3-B053-490D-816F-67FDF51D4C50}" destId="{10D487EC-ED5D-4857-B208-2203DCD7D71E}" srcOrd="0" destOrd="0" parTransId="{EAC7A0E9-8CCC-404B-BF3A-5C2A098CEFBB}" sibTransId="{FE0B503E-BA8F-4294-BBEC-5166ECDF0033}"/>
    <dgm:cxn modelId="{5E4F77C6-7DCC-4C5D-8ACE-546B5D7E2E6F}" type="presParOf" srcId="{C6F30E7E-9A32-4859-9D5C-CC9606F6E58F}" destId="{E74DA7AB-0FB2-4DE8-A711-1E43AA757C33}" srcOrd="0" destOrd="0" presId="urn:microsoft.com/office/officeart/2018/2/layout/IconCircleList"/>
    <dgm:cxn modelId="{9B82FEDA-734F-4204-98FC-7DD16C13FDB9}" type="presParOf" srcId="{E74DA7AB-0FB2-4DE8-A711-1E43AA757C33}" destId="{3BD126E3-9EC5-44A6-9F05-67FBB7CC1E55}" srcOrd="0" destOrd="0" presId="urn:microsoft.com/office/officeart/2018/2/layout/IconCircleList"/>
    <dgm:cxn modelId="{E24AD5FE-AD17-4E41-BFAD-565AFD869210}" type="presParOf" srcId="{3BD126E3-9EC5-44A6-9F05-67FBB7CC1E55}" destId="{CC464531-4D35-4EC8-94D9-E6724EBE0679}" srcOrd="0" destOrd="0" presId="urn:microsoft.com/office/officeart/2018/2/layout/IconCircleList"/>
    <dgm:cxn modelId="{C368FEE9-B28E-414B-BF78-260186922E81}" type="presParOf" srcId="{3BD126E3-9EC5-44A6-9F05-67FBB7CC1E55}" destId="{ED664820-0F81-4EB3-B23F-9C80E782548B}" srcOrd="1" destOrd="0" presId="urn:microsoft.com/office/officeart/2018/2/layout/IconCircleList"/>
    <dgm:cxn modelId="{7A00BCA4-420D-481A-B115-718D64955DA1}" type="presParOf" srcId="{3BD126E3-9EC5-44A6-9F05-67FBB7CC1E55}" destId="{E10FD1CE-D63B-4CCA-9003-98045FC00543}" srcOrd="2" destOrd="0" presId="urn:microsoft.com/office/officeart/2018/2/layout/IconCircleList"/>
    <dgm:cxn modelId="{D6DC3861-5898-4451-BA30-4752C91E5347}" type="presParOf" srcId="{3BD126E3-9EC5-44A6-9F05-67FBB7CC1E55}" destId="{13DF3D78-B984-45A8-812B-DB00154F2723}" srcOrd="3" destOrd="0" presId="urn:microsoft.com/office/officeart/2018/2/layout/IconCircleList"/>
    <dgm:cxn modelId="{C08849E2-A4D1-4FB9-A3BA-63F476B0DCDF}" type="presParOf" srcId="{E74DA7AB-0FB2-4DE8-A711-1E43AA757C33}" destId="{5430D846-DAF7-4792-AAAA-3A8FF0ED777E}" srcOrd="1" destOrd="0" presId="urn:microsoft.com/office/officeart/2018/2/layout/IconCircleList"/>
    <dgm:cxn modelId="{5BA93991-FAE6-4029-8867-36353F9F6918}" type="presParOf" srcId="{E74DA7AB-0FB2-4DE8-A711-1E43AA757C33}" destId="{7B494C00-5A39-460B-8F96-C3DB080902D0}" srcOrd="2" destOrd="0" presId="urn:microsoft.com/office/officeart/2018/2/layout/IconCircleList"/>
    <dgm:cxn modelId="{AD66D22E-64B0-491E-97C0-35D906230A54}" type="presParOf" srcId="{7B494C00-5A39-460B-8F96-C3DB080902D0}" destId="{CDC51535-28F7-46D1-81C8-6571C69EDC02}" srcOrd="0" destOrd="0" presId="urn:microsoft.com/office/officeart/2018/2/layout/IconCircleList"/>
    <dgm:cxn modelId="{2C1EBA7B-FEA9-40C0-A5ED-4EC770CAA527}" type="presParOf" srcId="{7B494C00-5A39-460B-8F96-C3DB080902D0}" destId="{02DC15AD-0AA1-4849-B6B4-7BA9B457AF43}" srcOrd="1" destOrd="0" presId="urn:microsoft.com/office/officeart/2018/2/layout/IconCircleList"/>
    <dgm:cxn modelId="{1627D3FF-0F46-4FB5-8490-1A576E4D1B87}" type="presParOf" srcId="{7B494C00-5A39-460B-8F96-C3DB080902D0}" destId="{277E23F0-72E5-4F9F-9A45-8B5A8F6CF5AD}" srcOrd="2" destOrd="0" presId="urn:microsoft.com/office/officeart/2018/2/layout/IconCircleList"/>
    <dgm:cxn modelId="{46A71544-D448-4064-905B-6B6F3A5026FA}" type="presParOf" srcId="{7B494C00-5A39-460B-8F96-C3DB080902D0}" destId="{720B80FC-F0F9-4D28-A729-944053294FF2}" srcOrd="3" destOrd="0" presId="urn:microsoft.com/office/officeart/2018/2/layout/IconCircleList"/>
    <dgm:cxn modelId="{568131E5-5B3E-46F1-ACF0-6B448AE14C52}" type="presParOf" srcId="{E74DA7AB-0FB2-4DE8-A711-1E43AA757C33}" destId="{5C7DC8D3-A006-40E6-B1F6-A0303944E640}" srcOrd="3" destOrd="0" presId="urn:microsoft.com/office/officeart/2018/2/layout/IconCircleList"/>
    <dgm:cxn modelId="{4907FDDF-7DCB-4CB9-850F-0B792D93C194}" type="presParOf" srcId="{E74DA7AB-0FB2-4DE8-A711-1E43AA757C33}" destId="{904A7CF4-6E30-448E-BFB4-AFD8C619D0B9}" srcOrd="4" destOrd="0" presId="urn:microsoft.com/office/officeart/2018/2/layout/IconCircleList"/>
    <dgm:cxn modelId="{0E610857-F893-4AAD-852D-90BC4095BDBB}" type="presParOf" srcId="{904A7CF4-6E30-448E-BFB4-AFD8C619D0B9}" destId="{19D456AE-530F-45D1-998E-BCAD8F317EEB}" srcOrd="0" destOrd="0" presId="urn:microsoft.com/office/officeart/2018/2/layout/IconCircleList"/>
    <dgm:cxn modelId="{FCF68ABC-9961-45EF-BB02-8901D60A43AD}" type="presParOf" srcId="{904A7CF4-6E30-448E-BFB4-AFD8C619D0B9}" destId="{EE16673B-B4CC-4E36-9FC0-958FFA514A25}" srcOrd="1" destOrd="0" presId="urn:microsoft.com/office/officeart/2018/2/layout/IconCircleList"/>
    <dgm:cxn modelId="{4FCE2506-A9C4-4D18-AEFE-87A0AAE46BB0}" type="presParOf" srcId="{904A7CF4-6E30-448E-BFB4-AFD8C619D0B9}" destId="{5F6105D9-9A97-487C-8D56-5A77E58E7B39}" srcOrd="2" destOrd="0" presId="urn:microsoft.com/office/officeart/2018/2/layout/IconCircleList"/>
    <dgm:cxn modelId="{001A6F3B-85E8-4D4F-A6C6-B931C2EF0A45}" type="presParOf" srcId="{904A7CF4-6E30-448E-BFB4-AFD8C619D0B9}" destId="{7BA66D78-9CCD-4760-B584-AB0CB92BD957}" srcOrd="3" destOrd="0" presId="urn:microsoft.com/office/officeart/2018/2/layout/IconCircleList"/>
    <dgm:cxn modelId="{87DEC960-B919-4BD4-B838-3DC432E18A55}" type="presParOf" srcId="{E74DA7AB-0FB2-4DE8-A711-1E43AA757C33}" destId="{BD6D383A-985C-4E0A-9101-00A89865810B}" srcOrd="5" destOrd="0" presId="urn:microsoft.com/office/officeart/2018/2/layout/IconCircleList"/>
    <dgm:cxn modelId="{0B13FB4B-F771-40F5-B930-41875E8B44E4}" type="presParOf" srcId="{E74DA7AB-0FB2-4DE8-A711-1E43AA757C33}" destId="{308300E7-8185-4C83-A32C-65DA0870DA0F}" srcOrd="6" destOrd="0" presId="urn:microsoft.com/office/officeart/2018/2/layout/IconCircleList"/>
    <dgm:cxn modelId="{BD2DBE4C-CCE1-4D31-8D97-80AC75B01BA8}" type="presParOf" srcId="{308300E7-8185-4C83-A32C-65DA0870DA0F}" destId="{078AE4C2-79F6-4C26-BA2D-52A5A6048648}" srcOrd="0" destOrd="0" presId="urn:microsoft.com/office/officeart/2018/2/layout/IconCircleList"/>
    <dgm:cxn modelId="{BC4C847B-9F09-4693-BE85-52D5774C7374}" type="presParOf" srcId="{308300E7-8185-4C83-A32C-65DA0870DA0F}" destId="{C32E03F1-823E-47EB-8BE5-E1FD98811AB9}" srcOrd="1" destOrd="0" presId="urn:microsoft.com/office/officeart/2018/2/layout/IconCircleList"/>
    <dgm:cxn modelId="{53AC2F2F-8AD2-46B3-95FC-1872946C64D4}" type="presParOf" srcId="{308300E7-8185-4C83-A32C-65DA0870DA0F}" destId="{4DC74C98-AC04-4B03-8E45-8DEA53B1FA00}" srcOrd="2" destOrd="0" presId="urn:microsoft.com/office/officeart/2018/2/layout/IconCircleList"/>
    <dgm:cxn modelId="{3B711444-CC53-4C85-A1CA-63B3A3A2CA22}" type="presParOf" srcId="{308300E7-8185-4C83-A32C-65DA0870DA0F}" destId="{931BFD50-868C-4C5A-BF71-934AA1A77F6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9B41BD-8817-4650-BA5A-F4A68B1BE1D5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BDB857-48A3-4387-986D-BAC89C68D06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Otwarci na innowacje, poszukujący nowych rozwiązań rolnicy i przedsiębiorcy</a:t>
          </a:r>
          <a:endParaRPr lang="en-US"/>
        </a:p>
      </dgm:t>
    </dgm:pt>
    <dgm:pt modelId="{B394624A-7695-4F03-9050-0F0CCF91B85E}" type="parTrans" cxnId="{1BBDED94-8C8B-4FE1-AF54-11288E49E6FE}">
      <dgm:prSet/>
      <dgm:spPr/>
      <dgm:t>
        <a:bodyPr/>
        <a:lstStyle/>
        <a:p>
          <a:endParaRPr lang="en-US"/>
        </a:p>
      </dgm:t>
    </dgm:pt>
    <dgm:pt modelId="{C617CA87-1B37-4396-B8C3-3A3D8A719176}" type="sibTrans" cxnId="{1BBDED94-8C8B-4FE1-AF54-11288E49E6FE}">
      <dgm:prSet/>
      <dgm:spPr/>
      <dgm:t>
        <a:bodyPr/>
        <a:lstStyle/>
        <a:p>
          <a:endParaRPr lang="en-US"/>
        </a:p>
      </dgm:t>
    </dgm:pt>
    <dgm:pt modelId="{71E718D8-5C4A-4695-806E-C38A4923E4D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Instytuty badawcze oferujące praktyczne rozwiązania</a:t>
          </a:r>
          <a:endParaRPr lang="en-US"/>
        </a:p>
      </dgm:t>
    </dgm:pt>
    <dgm:pt modelId="{95CE9306-7223-4108-A9C1-CE8BA9E5A7A5}" type="parTrans" cxnId="{A0FE5BD5-26A2-4649-A5AC-C60E9FEA8E84}">
      <dgm:prSet/>
      <dgm:spPr/>
      <dgm:t>
        <a:bodyPr/>
        <a:lstStyle/>
        <a:p>
          <a:endParaRPr lang="en-US"/>
        </a:p>
      </dgm:t>
    </dgm:pt>
    <dgm:pt modelId="{D3AAD5F9-695E-4C16-AAD9-F47FDCA6B0BB}" type="sibTrans" cxnId="{A0FE5BD5-26A2-4649-A5AC-C60E9FEA8E84}">
      <dgm:prSet/>
      <dgm:spPr/>
      <dgm:t>
        <a:bodyPr/>
        <a:lstStyle/>
        <a:p>
          <a:endParaRPr lang="en-US"/>
        </a:p>
      </dgm:t>
    </dgm:pt>
    <dgm:pt modelId="{162B72CC-699E-4195-8F45-8F86B5F735D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Silne doradztwo</a:t>
          </a:r>
          <a:endParaRPr lang="en-US" dirty="0"/>
        </a:p>
      </dgm:t>
    </dgm:pt>
    <dgm:pt modelId="{51761734-6946-4751-B4E5-955CF68F5BE1}" type="parTrans" cxnId="{2D4C2ACC-9CDD-4C6D-935C-C864EC68E98C}">
      <dgm:prSet/>
      <dgm:spPr/>
      <dgm:t>
        <a:bodyPr/>
        <a:lstStyle/>
        <a:p>
          <a:endParaRPr lang="en-US"/>
        </a:p>
      </dgm:t>
    </dgm:pt>
    <dgm:pt modelId="{EFF2853F-298C-4D01-88E6-D25806F24670}" type="sibTrans" cxnId="{2D4C2ACC-9CDD-4C6D-935C-C864EC68E98C}">
      <dgm:prSet/>
      <dgm:spPr/>
      <dgm:t>
        <a:bodyPr/>
        <a:lstStyle/>
        <a:p>
          <a:endParaRPr lang="en-US"/>
        </a:p>
      </dgm:t>
    </dgm:pt>
    <dgm:pt modelId="{C27091D3-80E7-48DE-9C00-497989533C2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Wykorzystane nowe technologie</a:t>
          </a:r>
          <a:endParaRPr lang="en-US" dirty="0"/>
        </a:p>
      </dgm:t>
    </dgm:pt>
    <dgm:pt modelId="{29CBE056-E2E3-4D6D-90D4-2E3789563464}" type="parTrans" cxnId="{A6C750F7-F5B4-4B4D-A098-10DBB413D9FB}">
      <dgm:prSet/>
      <dgm:spPr/>
      <dgm:t>
        <a:bodyPr/>
        <a:lstStyle/>
        <a:p>
          <a:endParaRPr lang="en-GB"/>
        </a:p>
      </dgm:t>
    </dgm:pt>
    <dgm:pt modelId="{7098755A-E122-4BFB-B9EB-663F3B1E66C0}" type="sibTrans" cxnId="{A6C750F7-F5B4-4B4D-A098-10DBB413D9FB}">
      <dgm:prSet/>
      <dgm:spPr/>
      <dgm:t>
        <a:bodyPr/>
        <a:lstStyle/>
        <a:p>
          <a:endParaRPr lang="en-GB"/>
        </a:p>
      </dgm:t>
    </dgm:pt>
    <dgm:pt modelId="{9C80B5AF-F1D7-4617-8638-C2460D1626DF}" type="pres">
      <dgm:prSet presAssocID="{279B41BD-8817-4650-BA5A-F4A68B1BE1D5}" presName="root" presStyleCnt="0">
        <dgm:presLayoutVars>
          <dgm:dir/>
          <dgm:resizeHandles val="exact"/>
        </dgm:presLayoutVars>
      </dgm:prSet>
      <dgm:spPr/>
    </dgm:pt>
    <dgm:pt modelId="{6134D74F-9616-4EC7-928F-C888EFE6E148}" type="pres">
      <dgm:prSet presAssocID="{CEBDB857-48A3-4387-986D-BAC89C68D066}" presName="compNode" presStyleCnt="0"/>
      <dgm:spPr/>
    </dgm:pt>
    <dgm:pt modelId="{D8749264-607F-4446-9C5D-B64C53A0D70D}" type="pres">
      <dgm:prSet presAssocID="{CEBDB857-48A3-4387-986D-BAC89C68D066}" presName="bgRect" presStyleLbl="bgShp" presStyleIdx="0" presStyleCnt="4"/>
      <dgm:spPr/>
    </dgm:pt>
    <dgm:pt modelId="{EF6E8656-48C2-45B6-BF1F-B3C2E54AECEF}" type="pres">
      <dgm:prSet presAssocID="{CEBDB857-48A3-4387-986D-BAC89C68D06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DA60136-92B0-4758-9889-33F11CB3C289}" type="pres">
      <dgm:prSet presAssocID="{CEBDB857-48A3-4387-986D-BAC89C68D066}" presName="spaceRect" presStyleCnt="0"/>
      <dgm:spPr/>
    </dgm:pt>
    <dgm:pt modelId="{72C552B5-8761-4416-8D90-173482C6C967}" type="pres">
      <dgm:prSet presAssocID="{CEBDB857-48A3-4387-986D-BAC89C68D066}" presName="parTx" presStyleLbl="revTx" presStyleIdx="0" presStyleCnt="4">
        <dgm:presLayoutVars>
          <dgm:chMax val="0"/>
          <dgm:chPref val="0"/>
        </dgm:presLayoutVars>
      </dgm:prSet>
      <dgm:spPr/>
    </dgm:pt>
    <dgm:pt modelId="{FBF9FE63-3353-4375-9571-FF4CCB68AFEC}" type="pres">
      <dgm:prSet presAssocID="{C617CA87-1B37-4396-B8C3-3A3D8A719176}" presName="sibTrans" presStyleCnt="0"/>
      <dgm:spPr/>
    </dgm:pt>
    <dgm:pt modelId="{BD7CBA3B-7CBF-46B9-958B-5E4A2555CF72}" type="pres">
      <dgm:prSet presAssocID="{71E718D8-5C4A-4695-806E-C38A4923E4D3}" presName="compNode" presStyleCnt="0"/>
      <dgm:spPr/>
    </dgm:pt>
    <dgm:pt modelId="{36D0BA12-D051-423D-92E4-BC9285A8FEAF}" type="pres">
      <dgm:prSet presAssocID="{71E718D8-5C4A-4695-806E-C38A4923E4D3}" presName="bgRect" presStyleLbl="bgShp" presStyleIdx="1" presStyleCnt="4"/>
      <dgm:spPr/>
    </dgm:pt>
    <dgm:pt modelId="{3F0572F6-A4DB-4B9F-8D7D-DCB30A04E80C}" type="pres">
      <dgm:prSet presAssocID="{71E718D8-5C4A-4695-806E-C38A4923E4D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0E04A30-F302-479E-8B0F-460F99D31984}" type="pres">
      <dgm:prSet presAssocID="{71E718D8-5C4A-4695-806E-C38A4923E4D3}" presName="spaceRect" presStyleCnt="0"/>
      <dgm:spPr/>
    </dgm:pt>
    <dgm:pt modelId="{DB083B81-CB6E-4D3F-952A-A18C869A0B15}" type="pres">
      <dgm:prSet presAssocID="{71E718D8-5C4A-4695-806E-C38A4923E4D3}" presName="parTx" presStyleLbl="revTx" presStyleIdx="1" presStyleCnt="4">
        <dgm:presLayoutVars>
          <dgm:chMax val="0"/>
          <dgm:chPref val="0"/>
        </dgm:presLayoutVars>
      </dgm:prSet>
      <dgm:spPr/>
    </dgm:pt>
    <dgm:pt modelId="{D84858A1-E22B-4F2F-ACF8-32BBE0405854}" type="pres">
      <dgm:prSet presAssocID="{D3AAD5F9-695E-4C16-AAD9-F47FDCA6B0BB}" presName="sibTrans" presStyleCnt="0"/>
      <dgm:spPr/>
    </dgm:pt>
    <dgm:pt modelId="{CC242551-BDC0-414F-BCA0-BA3D67F53A8C}" type="pres">
      <dgm:prSet presAssocID="{162B72CC-699E-4195-8F45-8F86B5F735D6}" presName="compNode" presStyleCnt="0"/>
      <dgm:spPr/>
    </dgm:pt>
    <dgm:pt modelId="{24382B94-1F1A-44CB-AC40-669D292B5066}" type="pres">
      <dgm:prSet presAssocID="{162B72CC-699E-4195-8F45-8F86B5F735D6}" presName="bgRect" presStyleLbl="bgShp" presStyleIdx="2" presStyleCnt="4"/>
      <dgm:spPr/>
    </dgm:pt>
    <dgm:pt modelId="{FD430182-C01F-4068-A010-6020A9D658D0}" type="pres">
      <dgm:prSet presAssocID="{162B72CC-699E-4195-8F45-8F86B5F735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C3E9BF55-0605-4F34-B3DE-4DBE82B955C0}" type="pres">
      <dgm:prSet presAssocID="{162B72CC-699E-4195-8F45-8F86B5F735D6}" presName="spaceRect" presStyleCnt="0"/>
      <dgm:spPr/>
    </dgm:pt>
    <dgm:pt modelId="{7E47EDF6-0248-4C30-922E-684314AE8F82}" type="pres">
      <dgm:prSet presAssocID="{162B72CC-699E-4195-8F45-8F86B5F735D6}" presName="parTx" presStyleLbl="revTx" presStyleIdx="2" presStyleCnt="4">
        <dgm:presLayoutVars>
          <dgm:chMax val="0"/>
          <dgm:chPref val="0"/>
        </dgm:presLayoutVars>
      </dgm:prSet>
      <dgm:spPr/>
    </dgm:pt>
    <dgm:pt modelId="{75D47A72-350F-4879-980A-A502E3D24AB5}" type="pres">
      <dgm:prSet presAssocID="{EFF2853F-298C-4D01-88E6-D25806F24670}" presName="sibTrans" presStyleCnt="0"/>
      <dgm:spPr/>
    </dgm:pt>
    <dgm:pt modelId="{DD39C136-C146-461B-BE2C-F4E200666709}" type="pres">
      <dgm:prSet presAssocID="{C27091D3-80E7-48DE-9C00-497989533C2A}" presName="compNode" presStyleCnt="0"/>
      <dgm:spPr/>
    </dgm:pt>
    <dgm:pt modelId="{F89F5B65-1714-4AF6-8212-180D7EC0EB01}" type="pres">
      <dgm:prSet presAssocID="{C27091D3-80E7-48DE-9C00-497989533C2A}" presName="bgRect" presStyleLbl="bgShp" presStyleIdx="3" presStyleCnt="4"/>
      <dgm:spPr/>
    </dgm:pt>
    <dgm:pt modelId="{497585A8-BDA9-443D-8FCB-1B7786724701}" type="pres">
      <dgm:prSet presAssocID="{C27091D3-80E7-48DE-9C00-497989533C2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mputer"/>
        </a:ext>
      </dgm:extLst>
    </dgm:pt>
    <dgm:pt modelId="{5BDBBEEB-332B-48AC-9930-C4EF44DF38AA}" type="pres">
      <dgm:prSet presAssocID="{C27091D3-80E7-48DE-9C00-497989533C2A}" presName="spaceRect" presStyleCnt="0"/>
      <dgm:spPr/>
    </dgm:pt>
    <dgm:pt modelId="{8B321B41-1585-4119-B804-BCB4D6B4AA6C}" type="pres">
      <dgm:prSet presAssocID="{C27091D3-80E7-48DE-9C00-497989533C2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F1D940E-286D-45FA-9BF1-B3259D969556}" type="presOf" srcId="{162B72CC-699E-4195-8F45-8F86B5F735D6}" destId="{7E47EDF6-0248-4C30-922E-684314AE8F82}" srcOrd="0" destOrd="0" presId="urn:microsoft.com/office/officeart/2018/2/layout/IconVerticalSolidList"/>
    <dgm:cxn modelId="{6317AC49-BEE1-4CEB-9DCF-DE2A3992F56C}" type="presOf" srcId="{CEBDB857-48A3-4387-986D-BAC89C68D066}" destId="{72C552B5-8761-4416-8D90-173482C6C967}" srcOrd="0" destOrd="0" presId="urn:microsoft.com/office/officeart/2018/2/layout/IconVerticalSolidList"/>
    <dgm:cxn modelId="{591C257D-8D65-4E90-90E5-9555262F3F17}" type="presOf" srcId="{71E718D8-5C4A-4695-806E-C38A4923E4D3}" destId="{DB083B81-CB6E-4D3F-952A-A18C869A0B15}" srcOrd="0" destOrd="0" presId="urn:microsoft.com/office/officeart/2018/2/layout/IconVerticalSolidList"/>
    <dgm:cxn modelId="{1BBDED94-8C8B-4FE1-AF54-11288E49E6FE}" srcId="{279B41BD-8817-4650-BA5A-F4A68B1BE1D5}" destId="{CEBDB857-48A3-4387-986D-BAC89C68D066}" srcOrd="0" destOrd="0" parTransId="{B394624A-7695-4F03-9050-0F0CCF91B85E}" sibTransId="{C617CA87-1B37-4396-B8C3-3A3D8A719176}"/>
    <dgm:cxn modelId="{2D4C2ACC-9CDD-4C6D-935C-C864EC68E98C}" srcId="{279B41BD-8817-4650-BA5A-F4A68B1BE1D5}" destId="{162B72CC-699E-4195-8F45-8F86B5F735D6}" srcOrd="2" destOrd="0" parTransId="{51761734-6946-4751-B4E5-955CF68F5BE1}" sibTransId="{EFF2853F-298C-4D01-88E6-D25806F24670}"/>
    <dgm:cxn modelId="{A0FE5BD5-26A2-4649-A5AC-C60E9FEA8E84}" srcId="{279B41BD-8817-4650-BA5A-F4A68B1BE1D5}" destId="{71E718D8-5C4A-4695-806E-C38A4923E4D3}" srcOrd="1" destOrd="0" parTransId="{95CE9306-7223-4108-A9C1-CE8BA9E5A7A5}" sibTransId="{D3AAD5F9-695E-4C16-AAD9-F47FDCA6B0BB}"/>
    <dgm:cxn modelId="{F64884F0-3E6B-4E0D-980F-01E516619393}" type="presOf" srcId="{279B41BD-8817-4650-BA5A-F4A68B1BE1D5}" destId="{9C80B5AF-F1D7-4617-8638-C2460D1626DF}" srcOrd="0" destOrd="0" presId="urn:microsoft.com/office/officeart/2018/2/layout/IconVerticalSolidList"/>
    <dgm:cxn modelId="{A6C750F7-F5B4-4B4D-A098-10DBB413D9FB}" srcId="{279B41BD-8817-4650-BA5A-F4A68B1BE1D5}" destId="{C27091D3-80E7-48DE-9C00-497989533C2A}" srcOrd="3" destOrd="0" parTransId="{29CBE056-E2E3-4D6D-90D4-2E3789563464}" sibTransId="{7098755A-E122-4BFB-B9EB-663F3B1E66C0}"/>
    <dgm:cxn modelId="{2B30A8FB-09EE-47AC-8C5E-89A848171008}" type="presOf" srcId="{C27091D3-80E7-48DE-9C00-497989533C2A}" destId="{8B321B41-1585-4119-B804-BCB4D6B4AA6C}" srcOrd="0" destOrd="0" presId="urn:microsoft.com/office/officeart/2018/2/layout/IconVerticalSolidList"/>
    <dgm:cxn modelId="{740FE930-3BCE-4D35-B667-3C4C8F3ADC94}" type="presParOf" srcId="{9C80B5AF-F1D7-4617-8638-C2460D1626DF}" destId="{6134D74F-9616-4EC7-928F-C888EFE6E148}" srcOrd="0" destOrd="0" presId="urn:microsoft.com/office/officeart/2018/2/layout/IconVerticalSolidList"/>
    <dgm:cxn modelId="{AD0B9408-6E91-475D-B5F7-F4BDA86CD22B}" type="presParOf" srcId="{6134D74F-9616-4EC7-928F-C888EFE6E148}" destId="{D8749264-607F-4446-9C5D-B64C53A0D70D}" srcOrd="0" destOrd="0" presId="urn:microsoft.com/office/officeart/2018/2/layout/IconVerticalSolidList"/>
    <dgm:cxn modelId="{C63707F7-E6FD-4F58-A559-2C993E5A0426}" type="presParOf" srcId="{6134D74F-9616-4EC7-928F-C888EFE6E148}" destId="{EF6E8656-48C2-45B6-BF1F-B3C2E54AECEF}" srcOrd="1" destOrd="0" presId="urn:microsoft.com/office/officeart/2018/2/layout/IconVerticalSolidList"/>
    <dgm:cxn modelId="{E2081946-F0FC-4B48-B023-E5614284AB07}" type="presParOf" srcId="{6134D74F-9616-4EC7-928F-C888EFE6E148}" destId="{5DA60136-92B0-4758-9889-33F11CB3C289}" srcOrd="2" destOrd="0" presId="urn:microsoft.com/office/officeart/2018/2/layout/IconVerticalSolidList"/>
    <dgm:cxn modelId="{BF0572BA-6E49-4DE1-806E-872B13179D2A}" type="presParOf" srcId="{6134D74F-9616-4EC7-928F-C888EFE6E148}" destId="{72C552B5-8761-4416-8D90-173482C6C967}" srcOrd="3" destOrd="0" presId="urn:microsoft.com/office/officeart/2018/2/layout/IconVerticalSolidList"/>
    <dgm:cxn modelId="{2CD65DE4-DD03-46DA-8623-E6D9E1FD9A1C}" type="presParOf" srcId="{9C80B5AF-F1D7-4617-8638-C2460D1626DF}" destId="{FBF9FE63-3353-4375-9571-FF4CCB68AFEC}" srcOrd="1" destOrd="0" presId="urn:microsoft.com/office/officeart/2018/2/layout/IconVerticalSolidList"/>
    <dgm:cxn modelId="{0F5A876D-5636-4AF7-BFE3-5D03F506D35F}" type="presParOf" srcId="{9C80B5AF-F1D7-4617-8638-C2460D1626DF}" destId="{BD7CBA3B-7CBF-46B9-958B-5E4A2555CF72}" srcOrd="2" destOrd="0" presId="urn:microsoft.com/office/officeart/2018/2/layout/IconVerticalSolidList"/>
    <dgm:cxn modelId="{53CF9A6D-0811-44B8-BDD5-4556E52BA91E}" type="presParOf" srcId="{BD7CBA3B-7CBF-46B9-958B-5E4A2555CF72}" destId="{36D0BA12-D051-423D-92E4-BC9285A8FEAF}" srcOrd="0" destOrd="0" presId="urn:microsoft.com/office/officeart/2018/2/layout/IconVerticalSolidList"/>
    <dgm:cxn modelId="{0F019AF9-0E5B-4BF4-AC31-987E782F4026}" type="presParOf" srcId="{BD7CBA3B-7CBF-46B9-958B-5E4A2555CF72}" destId="{3F0572F6-A4DB-4B9F-8D7D-DCB30A04E80C}" srcOrd="1" destOrd="0" presId="urn:microsoft.com/office/officeart/2018/2/layout/IconVerticalSolidList"/>
    <dgm:cxn modelId="{38B9F2EF-B13A-4952-969B-64D4461C6995}" type="presParOf" srcId="{BD7CBA3B-7CBF-46B9-958B-5E4A2555CF72}" destId="{A0E04A30-F302-479E-8B0F-460F99D31984}" srcOrd="2" destOrd="0" presId="urn:microsoft.com/office/officeart/2018/2/layout/IconVerticalSolidList"/>
    <dgm:cxn modelId="{BA917C00-21A5-4E5A-8EAF-FB37CC684009}" type="presParOf" srcId="{BD7CBA3B-7CBF-46B9-958B-5E4A2555CF72}" destId="{DB083B81-CB6E-4D3F-952A-A18C869A0B15}" srcOrd="3" destOrd="0" presId="urn:microsoft.com/office/officeart/2018/2/layout/IconVerticalSolidList"/>
    <dgm:cxn modelId="{465D3651-CE0A-45BB-8089-D1C3D744C71E}" type="presParOf" srcId="{9C80B5AF-F1D7-4617-8638-C2460D1626DF}" destId="{D84858A1-E22B-4F2F-ACF8-32BBE0405854}" srcOrd="3" destOrd="0" presId="urn:microsoft.com/office/officeart/2018/2/layout/IconVerticalSolidList"/>
    <dgm:cxn modelId="{CE235C13-1FDD-426A-ADD9-36E1B8D4EDBE}" type="presParOf" srcId="{9C80B5AF-F1D7-4617-8638-C2460D1626DF}" destId="{CC242551-BDC0-414F-BCA0-BA3D67F53A8C}" srcOrd="4" destOrd="0" presId="urn:microsoft.com/office/officeart/2018/2/layout/IconVerticalSolidList"/>
    <dgm:cxn modelId="{1FFBEF9C-9400-4A4D-B966-37661123E030}" type="presParOf" srcId="{CC242551-BDC0-414F-BCA0-BA3D67F53A8C}" destId="{24382B94-1F1A-44CB-AC40-669D292B5066}" srcOrd="0" destOrd="0" presId="urn:microsoft.com/office/officeart/2018/2/layout/IconVerticalSolidList"/>
    <dgm:cxn modelId="{A30DC8A2-9A85-49F8-B87A-FC08877FB24F}" type="presParOf" srcId="{CC242551-BDC0-414F-BCA0-BA3D67F53A8C}" destId="{FD430182-C01F-4068-A010-6020A9D658D0}" srcOrd="1" destOrd="0" presId="urn:microsoft.com/office/officeart/2018/2/layout/IconVerticalSolidList"/>
    <dgm:cxn modelId="{926144F0-BF51-4EAD-A7B3-9089CB7A7E27}" type="presParOf" srcId="{CC242551-BDC0-414F-BCA0-BA3D67F53A8C}" destId="{C3E9BF55-0605-4F34-B3DE-4DBE82B955C0}" srcOrd="2" destOrd="0" presId="urn:microsoft.com/office/officeart/2018/2/layout/IconVerticalSolidList"/>
    <dgm:cxn modelId="{BC6CAECF-9DFE-4F9D-A6AA-DD12D45F323E}" type="presParOf" srcId="{CC242551-BDC0-414F-BCA0-BA3D67F53A8C}" destId="{7E47EDF6-0248-4C30-922E-684314AE8F82}" srcOrd="3" destOrd="0" presId="urn:microsoft.com/office/officeart/2018/2/layout/IconVerticalSolidList"/>
    <dgm:cxn modelId="{8C387DAA-FAD4-4876-B9F6-E7A014EAF749}" type="presParOf" srcId="{9C80B5AF-F1D7-4617-8638-C2460D1626DF}" destId="{75D47A72-350F-4879-980A-A502E3D24AB5}" srcOrd="5" destOrd="0" presId="urn:microsoft.com/office/officeart/2018/2/layout/IconVerticalSolidList"/>
    <dgm:cxn modelId="{F5C9AB9B-0DB1-4383-824C-70DA3D666DF2}" type="presParOf" srcId="{9C80B5AF-F1D7-4617-8638-C2460D1626DF}" destId="{DD39C136-C146-461B-BE2C-F4E200666709}" srcOrd="6" destOrd="0" presId="urn:microsoft.com/office/officeart/2018/2/layout/IconVerticalSolidList"/>
    <dgm:cxn modelId="{21F99BEB-9B8D-440A-8D09-0A42A96A2103}" type="presParOf" srcId="{DD39C136-C146-461B-BE2C-F4E200666709}" destId="{F89F5B65-1714-4AF6-8212-180D7EC0EB01}" srcOrd="0" destOrd="0" presId="urn:microsoft.com/office/officeart/2018/2/layout/IconVerticalSolidList"/>
    <dgm:cxn modelId="{DAE9B268-A574-484C-8F24-19AA783DDAE0}" type="presParOf" srcId="{DD39C136-C146-461B-BE2C-F4E200666709}" destId="{497585A8-BDA9-443D-8FCB-1B7786724701}" srcOrd="1" destOrd="0" presId="urn:microsoft.com/office/officeart/2018/2/layout/IconVerticalSolidList"/>
    <dgm:cxn modelId="{23F564D7-4C7B-483F-9FC1-39AA941F8D65}" type="presParOf" srcId="{DD39C136-C146-461B-BE2C-F4E200666709}" destId="{5BDBBEEB-332B-48AC-9930-C4EF44DF38AA}" srcOrd="2" destOrd="0" presId="urn:microsoft.com/office/officeart/2018/2/layout/IconVerticalSolidList"/>
    <dgm:cxn modelId="{FE1179D1-C6AB-4637-8501-B53DE77E7943}" type="presParOf" srcId="{DD39C136-C146-461B-BE2C-F4E200666709}" destId="{8B321B41-1585-4119-B804-BCB4D6B4AA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5B73D-EFF9-4DCA-BD28-DE7B1E9A61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E18F9C0-CDE9-4732-B6D3-6007C230D023}">
      <dgm:prSet/>
      <dgm:spPr/>
      <dgm:t>
        <a:bodyPr/>
        <a:lstStyle/>
        <a:p>
          <a:r>
            <a:rPr lang="pl-PL"/>
            <a:t>Badanie potrzeb rolników</a:t>
          </a:r>
          <a:endParaRPr lang="en-US"/>
        </a:p>
      </dgm:t>
    </dgm:pt>
    <dgm:pt modelId="{C67BCB1E-9257-4098-8C86-4EC34CEEE17A}" type="parTrans" cxnId="{B86CE68C-A1D3-412C-980F-667856BEA2E6}">
      <dgm:prSet/>
      <dgm:spPr/>
      <dgm:t>
        <a:bodyPr/>
        <a:lstStyle/>
        <a:p>
          <a:endParaRPr lang="en-US"/>
        </a:p>
      </dgm:t>
    </dgm:pt>
    <dgm:pt modelId="{604E3FC7-142B-4EB9-B4A2-25ABAC4BDED9}" type="sibTrans" cxnId="{B86CE68C-A1D3-412C-980F-667856BEA2E6}">
      <dgm:prSet/>
      <dgm:spPr/>
      <dgm:t>
        <a:bodyPr/>
        <a:lstStyle/>
        <a:p>
          <a:endParaRPr lang="en-US"/>
        </a:p>
      </dgm:t>
    </dgm:pt>
    <dgm:pt modelId="{A6A6E314-978B-4ACB-B5D0-669E45102FBB}">
      <dgm:prSet/>
      <dgm:spPr/>
      <dgm:t>
        <a:bodyPr/>
        <a:lstStyle/>
        <a:p>
          <a:r>
            <a:rPr lang="pl-PL"/>
            <a:t>Pokazywanie korzyści z wprowadzenia innowacji</a:t>
          </a:r>
          <a:endParaRPr lang="en-US"/>
        </a:p>
      </dgm:t>
    </dgm:pt>
    <dgm:pt modelId="{E2BFF3B4-A455-4352-9DD2-33EF31EC1F9B}" type="parTrans" cxnId="{C7B24FF5-2AB8-42B8-A1D9-58FB29CC52B4}">
      <dgm:prSet/>
      <dgm:spPr/>
      <dgm:t>
        <a:bodyPr/>
        <a:lstStyle/>
        <a:p>
          <a:endParaRPr lang="en-US"/>
        </a:p>
      </dgm:t>
    </dgm:pt>
    <dgm:pt modelId="{F4CCEBAD-FDD3-4141-96E4-0F2268C96BCF}" type="sibTrans" cxnId="{C7B24FF5-2AB8-42B8-A1D9-58FB29CC52B4}">
      <dgm:prSet/>
      <dgm:spPr/>
      <dgm:t>
        <a:bodyPr/>
        <a:lstStyle/>
        <a:p>
          <a:endParaRPr lang="en-US"/>
        </a:p>
      </dgm:t>
    </dgm:pt>
    <dgm:pt modelId="{508C2FBF-B96D-4DDE-94EB-B9CE05ABD986}">
      <dgm:prSet/>
      <dgm:spPr/>
      <dgm:t>
        <a:bodyPr/>
        <a:lstStyle/>
        <a:p>
          <a:r>
            <a:rPr lang="pl-PL"/>
            <a:t>Gospodarstwa demonstracyjne – dobre przykłady</a:t>
          </a:r>
          <a:endParaRPr lang="en-US"/>
        </a:p>
      </dgm:t>
    </dgm:pt>
    <dgm:pt modelId="{A8286E49-FCAB-4D2B-89CA-9221BDFE4814}" type="parTrans" cxnId="{484AECD8-1934-48D6-A3A3-DAC7E6202650}">
      <dgm:prSet/>
      <dgm:spPr/>
      <dgm:t>
        <a:bodyPr/>
        <a:lstStyle/>
        <a:p>
          <a:endParaRPr lang="en-US"/>
        </a:p>
      </dgm:t>
    </dgm:pt>
    <dgm:pt modelId="{62C79043-3AE6-4796-89FC-22FEBA820C02}" type="sibTrans" cxnId="{484AECD8-1934-48D6-A3A3-DAC7E6202650}">
      <dgm:prSet/>
      <dgm:spPr/>
      <dgm:t>
        <a:bodyPr/>
        <a:lstStyle/>
        <a:p>
          <a:endParaRPr lang="en-US"/>
        </a:p>
      </dgm:t>
    </dgm:pt>
    <dgm:pt modelId="{B60164AF-B7A3-4334-8922-458C4AB33588}">
      <dgm:prSet/>
      <dgm:spPr/>
      <dgm:t>
        <a:bodyPr/>
        <a:lstStyle/>
        <a:p>
          <a:r>
            <a:rPr lang="pl-PL"/>
            <a:t>Konkursy</a:t>
          </a:r>
          <a:endParaRPr lang="en-US"/>
        </a:p>
      </dgm:t>
    </dgm:pt>
    <dgm:pt modelId="{AC9243E7-BF9F-4F42-BE97-F06251BDE5C7}" type="parTrans" cxnId="{34E2F94C-B61F-4141-8F3A-DA78D8DB3E0F}">
      <dgm:prSet/>
      <dgm:spPr/>
      <dgm:t>
        <a:bodyPr/>
        <a:lstStyle/>
        <a:p>
          <a:endParaRPr lang="en-US"/>
        </a:p>
      </dgm:t>
    </dgm:pt>
    <dgm:pt modelId="{447AEB70-47BC-4B23-BDF4-DB5361558785}" type="sibTrans" cxnId="{34E2F94C-B61F-4141-8F3A-DA78D8DB3E0F}">
      <dgm:prSet/>
      <dgm:spPr/>
      <dgm:t>
        <a:bodyPr/>
        <a:lstStyle/>
        <a:p>
          <a:endParaRPr lang="en-US"/>
        </a:p>
      </dgm:t>
    </dgm:pt>
    <dgm:pt modelId="{8E8F09D9-92B8-47F6-A57A-0F8DCE65EBDF}">
      <dgm:prSet/>
      <dgm:spPr/>
      <dgm:t>
        <a:bodyPr/>
        <a:lstStyle/>
        <a:p>
          <a:r>
            <a:rPr lang="pl-PL"/>
            <a:t>Liderzy innowacji</a:t>
          </a:r>
          <a:endParaRPr lang="en-US"/>
        </a:p>
      </dgm:t>
    </dgm:pt>
    <dgm:pt modelId="{21B55E05-1D66-48F6-B15D-8032733BC9F1}" type="parTrans" cxnId="{29BC6D98-6033-4EBE-AFAF-40DDB7FDA3D6}">
      <dgm:prSet/>
      <dgm:spPr/>
      <dgm:t>
        <a:bodyPr/>
        <a:lstStyle/>
        <a:p>
          <a:endParaRPr lang="en-US"/>
        </a:p>
      </dgm:t>
    </dgm:pt>
    <dgm:pt modelId="{4F08295E-AA59-4864-A15E-941C263D8A22}" type="sibTrans" cxnId="{29BC6D98-6033-4EBE-AFAF-40DDB7FDA3D6}">
      <dgm:prSet/>
      <dgm:spPr/>
      <dgm:t>
        <a:bodyPr/>
        <a:lstStyle/>
        <a:p>
          <a:endParaRPr lang="en-US"/>
        </a:p>
      </dgm:t>
    </dgm:pt>
    <dgm:pt modelId="{756B135F-7C64-452D-9042-3A17FE736726}" type="pres">
      <dgm:prSet presAssocID="{1D25B73D-EFF9-4DCA-BD28-DE7B1E9A61BF}" presName="root" presStyleCnt="0">
        <dgm:presLayoutVars>
          <dgm:dir/>
          <dgm:resizeHandles val="exact"/>
        </dgm:presLayoutVars>
      </dgm:prSet>
      <dgm:spPr/>
    </dgm:pt>
    <dgm:pt modelId="{1510DA51-481D-4079-962E-7709583BFAC2}" type="pres">
      <dgm:prSet presAssocID="{8E18F9C0-CDE9-4732-B6D3-6007C230D023}" presName="compNode" presStyleCnt="0"/>
      <dgm:spPr/>
    </dgm:pt>
    <dgm:pt modelId="{6319D3AD-1E8C-4E1F-878D-9323E0D5AC61}" type="pres">
      <dgm:prSet presAssocID="{8E18F9C0-CDE9-4732-B6D3-6007C230D023}" presName="bgRect" presStyleLbl="bgShp" presStyleIdx="0" presStyleCnt="5"/>
      <dgm:spPr/>
    </dgm:pt>
    <dgm:pt modelId="{04C45AFC-8A53-44DB-A1D5-77E8C581E328}" type="pres">
      <dgm:prSet presAssocID="{8E18F9C0-CDE9-4732-B6D3-6007C230D02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5710CF3E-D4E0-4395-A1F9-38B6D2BCB5BD}" type="pres">
      <dgm:prSet presAssocID="{8E18F9C0-CDE9-4732-B6D3-6007C230D023}" presName="spaceRect" presStyleCnt="0"/>
      <dgm:spPr/>
    </dgm:pt>
    <dgm:pt modelId="{2EF55C98-3C97-4BB6-81D5-F5D5B98F6202}" type="pres">
      <dgm:prSet presAssocID="{8E18F9C0-CDE9-4732-B6D3-6007C230D023}" presName="parTx" presStyleLbl="revTx" presStyleIdx="0" presStyleCnt="5">
        <dgm:presLayoutVars>
          <dgm:chMax val="0"/>
          <dgm:chPref val="0"/>
        </dgm:presLayoutVars>
      </dgm:prSet>
      <dgm:spPr/>
    </dgm:pt>
    <dgm:pt modelId="{9A47F117-EEFC-4DA3-AC1A-4004D218A02E}" type="pres">
      <dgm:prSet presAssocID="{604E3FC7-142B-4EB9-B4A2-25ABAC4BDED9}" presName="sibTrans" presStyleCnt="0"/>
      <dgm:spPr/>
    </dgm:pt>
    <dgm:pt modelId="{DEB7F4E5-5358-4040-B9FB-9F51E1655041}" type="pres">
      <dgm:prSet presAssocID="{A6A6E314-978B-4ACB-B5D0-669E45102FBB}" presName="compNode" presStyleCnt="0"/>
      <dgm:spPr/>
    </dgm:pt>
    <dgm:pt modelId="{300CF22B-4888-40D1-B8AB-FEAFFBC7C99C}" type="pres">
      <dgm:prSet presAssocID="{A6A6E314-978B-4ACB-B5D0-669E45102FBB}" presName="bgRect" presStyleLbl="bgShp" presStyleIdx="1" presStyleCnt="5"/>
      <dgm:spPr/>
    </dgm:pt>
    <dgm:pt modelId="{18D8BB47-8EA7-4F65-AC81-5597A14F38CE}" type="pres">
      <dgm:prSet presAssocID="{A6A6E314-978B-4ACB-B5D0-669E45102FB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8D4444D-7DEA-4EB3-95DC-1A6CE8BA0B1C}" type="pres">
      <dgm:prSet presAssocID="{A6A6E314-978B-4ACB-B5D0-669E45102FBB}" presName="spaceRect" presStyleCnt="0"/>
      <dgm:spPr/>
    </dgm:pt>
    <dgm:pt modelId="{E8BF2172-2674-4E4F-9850-FA78D795B05F}" type="pres">
      <dgm:prSet presAssocID="{A6A6E314-978B-4ACB-B5D0-669E45102FBB}" presName="parTx" presStyleLbl="revTx" presStyleIdx="1" presStyleCnt="5">
        <dgm:presLayoutVars>
          <dgm:chMax val="0"/>
          <dgm:chPref val="0"/>
        </dgm:presLayoutVars>
      </dgm:prSet>
      <dgm:spPr/>
    </dgm:pt>
    <dgm:pt modelId="{0D9FC47B-251F-4FA4-B238-5E1FC02AFC6C}" type="pres">
      <dgm:prSet presAssocID="{F4CCEBAD-FDD3-4141-96E4-0F2268C96BCF}" presName="sibTrans" presStyleCnt="0"/>
      <dgm:spPr/>
    </dgm:pt>
    <dgm:pt modelId="{4B540AC4-B838-446E-9C7B-313B392566DA}" type="pres">
      <dgm:prSet presAssocID="{508C2FBF-B96D-4DDE-94EB-B9CE05ABD986}" presName="compNode" presStyleCnt="0"/>
      <dgm:spPr/>
    </dgm:pt>
    <dgm:pt modelId="{292D5BF0-14A3-48E9-99B5-DD6199BD4223}" type="pres">
      <dgm:prSet presAssocID="{508C2FBF-B96D-4DDE-94EB-B9CE05ABD986}" presName="bgRect" presStyleLbl="bgShp" presStyleIdx="2" presStyleCnt="5"/>
      <dgm:spPr/>
    </dgm:pt>
    <dgm:pt modelId="{A50275A8-A064-46ED-86C7-60D0122BE0EB}" type="pres">
      <dgm:prSet presAssocID="{508C2FBF-B96D-4DDE-94EB-B9CE05ABD98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134ADF08-0031-4E88-A169-44F040963829}" type="pres">
      <dgm:prSet presAssocID="{508C2FBF-B96D-4DDE-94EB-B9CE05ABD986}" presName="spaceRect" presStyleCnt="0"/>
      <dgm:spPr/>
    </dgm:pt>
    <dgm:pt modelId="{A5724C69-A8FE-4BC1-B06B-7E8307AD20F1}" type="pres">
      <dgm:prSet presAssocID="{508C2FBF-B96D-4DDE-94EB-B9CE05ABD986}" presName="parTx" presStyleLbl="revTx" presStyleIdx="2" presStyleCnt="5">
        <dgm:presLayoutVars>
          <dgm:chMax val="0"/>
          <dgm:chPref val="0"/>
        </dgm:presLayoutVars>
      </dgm:prSet>
      <dgm:spPr/>
    </dgm:pt>
    <dgm:pt modelId="{1EA616CB-4410-4C41-8ACE-72907B19DD33}" type="pres">
      <dgm:prSet presAssocID="{62C79043-3AE6-4796-89FC-22FEBA820C02}" presName="sibTrans" presStyleCnt="0"/>
      <dgm:spPr/>
    </dgm:pt>
    <dgm:pt modelId="{E5468C76-CAD5-4633-BB58-BD4F2A3DD7D2}" type="pres">
      <dgm:prSet presAssocID="{B60164AF-B7A3-4334-8922-458C4AB33588}" presName="compNode" presStyleCnt="0"/>
      <dgm:spPr/>
    </dgm:pt>
    <dgm:pt modelId="{7AD35398-EEFC-419E-9D12-C485D47AB4E5}" type="pres">
      <dgm:prSet presAssocID="{B60164AF-B7A3-4334-8922-458C4AB33588}" presName="bgRect" presStyleLbl="bgShp" presStyleIdx="3" presStyleCnt="5"/>
      <dgm:spPr/>
    </dgm:pt>
    <dgm:pt modelId="{A5CAA458-EFBE-4D0B-9D4B-76798889E128}" type="pres">
      <dgm:prSet presAssocID="{B60164AF-B7A3-4334-8922-458C4AB3358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F8E8079C-53C0-42BF-89B2-85B5BD62A168}" type="pres">
      <dgm:prSet presAssocID="{B60164AF-B7A3-4334-8922-458C4AB33588}" presName="spaceRect" presStyleCnt="0"/>
      <dgm:spPr/>
    </dgm:pt>
    <dgm:pt modelId="{8DDFC0D8-9F92-46DD-ADA6-2934929FA724}" type="pres">
      <dgm:prSet presAssocID="{B60164AF-B7A3-4334-8922-458C4AB33588}" presName="parTx" presStyleLbl="revTx" presStyleIdx="3" presStyleCnt="5">
        <dgm:presLayoutVars>
          <dgm:chMax val="0"/>
          <dgm:chPref val="0"/>
        </dgm:presLayoutVars>
      </dgm:prSet>
      <dgm:spPr/>
    </dgm:pt>
    <dgm:pt modelId="{2F9CCEAF-DAC4-4579-AE3B-EB3448563F40}" type="pres">
      <dgm:prSet presAssocID="{447AEB70-47BC-4B23-BDF4-DB5361558785}" presName="sibTrans" presStyleCnt="0"/>
      <dgm:spPr/>
    </dgm:pt>
    <dgm:pt modelId="{F11F1F15-031F-48DF-8510-E9F915837440}" type="pres">
      <dgm:prSet presAssocID="{8E8F09D9-92B8-47F6-A57A-0F8DCE65EBDF}" presName="compNode" presStyleCnt="0"/>
      <dgm:spPr/>
    </dgm:pt>
    <dgm:pt modelId="{C822BAA0-F0DD-44CE-919E-DA00C75D1BED}" type="pres">
      <dgm:prSet presAssocID="{8E8F09D9-92B8-47F6-A57A-0F8DCE65EBDF}" presName="bgRect" presStyleLbl="bgShp" presStyleIdx="4" presStyleCnt="5"/>
      <dgm:spPr/>
    </dgm:pt>
    <dgm:pt modelId="{33CEAEDB-8C67-4EA2-8D13-74CE54964D02}" type="pres">
      <dgm:prSet presAssocID="{8E8F09D9-92B8-47F6-A57A-0F8DCE65EBD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A33E1AF-72A2-4851-A01C-B7C4387F0DA2}" type="pres">
      <dgm:prSet presAssocID="{8E8F09D9-92B8-47F6-A57A-0F8DCE65EBDF}" presName="spaceRect" presStyleCnt="0"/>
      <dgm:spPr/>
    </dgm:pt>
    <dgm:pt modelId="{1D61DB72-03A5-44C1-BF64-B7003C6FDFF4}" type="pres">
      <dgm:prSet presAssocID="{8E8F09D9-92B8-47F6-A57A-0F8DCE65EBD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574E603-88A8-4AD9-9A4F-2FA85231020A}" type="presOf" srcId="{8E8F09D9-92B8-47F6-A57A-0F8DCE65EBDF}" destId="{1D61DB72-03A5-44C1-BF64-B7003C6FDFF4}" srcOrd="0" destOrd="0" presId="urn:microsoft.com/office/officeart/2018/2/layout/IconVerticalSolidList"/>
    <dgm:cxn modelId="{7C37B10D-7EC2-4C94-9277-9ECECCDFFCA2}" type="presOf" srcId="{A6A6E314-978B-4ACB-B5D0-669E45102FBB}" destId="{E8BF2172-2674-4E4F-9850-FA78D795B05F}" srcOrd="0" destOrd="0" presId="urn:microsoft.com/office/officeart/2018/2/layout/IconVerticalSolidList"/>
    <dgm:cxn modelId="{579EF86C-1064-41FC-9999-BEDA24FA7D1D}" type="presOf" srcId="{1D25B73D-EFF9-4DCA-BD28-DE7B1E9A61BF}" destId="{756B135F-7C64-452D-9042-3A17FE736726}" srcOrd="0" destOrd="0" presId="urn:microsoft.com/office/officeart/2018/2/layout/IconVerticalSolidList"/>
    <dgm:cxn modelId="{34E2F94C-B61F-4141-8F3A-DA78D8DB3E0F}" srcId="{1D25B73D-EFF9-4DCA-BD28-DE7B1E9A61BF}" destId="{B60164AF-B7A3-4334-8922-458C4AB33588}" srcOrd="3" destOrd="0" parTransId="{AC9243E7-BF9F-4F42-BE97-F06251BDE5C7}" sibTransId="{447AEB70-47BC-4B23-BDF4-DB5361558785}"/>
    <dgm:cxn modelId="{55F7268C-0C3C-40BB-83B1-6119392D167B}" type="presOf" srcId="{508C2FBF-B96D-4DDE-94EB-B9CE05ABD986}" destId="{A5724C69-A8FE-4BC1-B06B-7E8307AD20F1}" srcOrd="0" destOrd="0" presId="urn:microsoft.com/office/officeart/2018/2/layout/IconVerticalSolidList"/>
    <dgm:cxn modelId="{B86CE68C-A1D3-412C-980F-667856BEA2E6}" srcId="{1D25B73D-EFF9-4DCA-BD28-DE7B1E9A61BF}" destId="{8E18F9C0-CDE9-4732-B6D3-6007C230D023}" srcOrd="0" destOrd="0" parTransId="{C67BCB1E-9257-4098-8C86-4EC34CEEE17A}" sibTransId="{604E3FC7-142B-4EB9-B4A2-25ABAC4BDED9}"/>
    <dgm:cxn modelId="{29BC6D98-6033-4EBE-AFAF-40DDB7FDA3D6}" srcId="{1D25B73D-EFF9-4DCA-BD28-DE7B1E9A61BF}" destId="{8E8F09D9-92B8-47F6-A57A-0F8DCE65EBDF}" srcOrd="4" destOrd="0" parTransId="{21B55E05-1D66-48F6-B15D-8032733BC9F1}" sibTransId="{4F08295E-AA59-4864-A15E-941C263D8A22}"/>
    <dgm:cxn modelId="{8381A9B9-A643-4246-8A94-98333D4EC13B}" type="presOf" srcId="{B60164AF-B7A3-4334-8922-458C4AB33588}" destId="{8DDFC0D8-9F92-46DD-ADA6-2934929FA724}" srcOrd="0" destOrd="0" presId="urn:microsoft.com/office/officeart/2018/2/layout/IconVerticalSolidList"/>
    <dgm:cxn modelId="{05D124BC-2B86-49E6-B103-0945937697CC}" type="presOf" srcId="{8E18F9C0-CDE9-4732-B6D3-6007C230D023}" destId="{2EF55C98-3C97-4BB6-81D5-F5D5B98F6202}" srcOrd="0" destOrd="0" presId="urn:microsoft.com/office/officeart/2018/2/layout/IconVerticalSolidList"/>
    <dgm:cxn modelId="{484AECD8-1934-48D6-A3A3-DAC7E6202650}" srcId="{1D25B73D-EFF9-4DCA-BD28-DE7B1E9A61BF}" destId="{508C2FBF-B96D-4DDE-94EB-B9CE05ABD986}" srcOrd="2" destOrd="0" parTransId="{A8286E49-FCAB-4D2B-89CA-9221BDFE4814}" sibTransId="{62C79043-3AE6-4796-89FC-22FEBA820C02}"/>
    <dgm:cxn modelId="{C7B24FF5-2AB8-42B8-A1D9-58FB29CC52B4}" srcId="{1D25B73D-EFF9-4DCA-BD28-DE7B1E9A61BF}" destId="{A6A6E314-978B-4ACB-B5D0-669E45102FBB}" srcOrd="1" destOrd="0" parTransId="{E2BFF3B4-A455-4352-9DD2-33EF31EC1F9B}" sibTransId="{F4CCEBAD-FDD3-4141-96E4-0F2268C96BCF}"/>
    <dgm:cxn modelId="{44012606-7982-4C28-BE70-C0F6A5D47A85}" type="presParOf" srcId="{756B135F-7C64-452D-9042-3A17FE736726}" destId="{1510DA51-481D-4079-962E-7709583BFAC2}" srcOrd="0" destOrd="0" presId="urn:microsoft.com/office/officeart/2018/2/layout/IconVerticalSolidList"/>
    <dgm:cxn modelId="{656B1789-7DD4-42BE-AD44-6097D9453186}" type="presParOf" srcId="{1510DA51-481D-4079-962E-7709583BFAC2}" destId="{6319D3AD-1E8C-4E1F-878D-9323E0D5AC61}" srcOrd="0" destOrd="0" presId="urn:microsoft.com/office/officeart/2018/2/layout/IconVerticalSolidList"/>
    <dgm:cxn modelId="{DCD3AE8C-789C-4B45-B78A-3DA4995B773B}" type="presParOf" srcId="{1510DA51-481D-4079-962E-7709583BFAC2}" destId="{04C45AFC-8A53-44DB-A1D5-77E8C581E328}" srcOrd="1" destOrd="0" presId="urn:microsoft.com/office/officeart/2018/2/layout/IconVerticalSolidList"/>
    <dgm:cxn modelId="{C2815678-9B3B-468C-A6DF-B8BE3D8E2D8A}" type="presParOf" srcId="{1510DA51-481D-4079-962E-7709583BFAC2}" destId="{5710CF3E-D4E0-4395-A1F9-38B6D2BCB5BD}" srcOrd="2" destOrd="0" presId="urn:microsoft.com/office/officeart/2018/2/layout/IconVerticalSolidList"/>
    <dgm:cxn modelId="{F82C701B-34E2-4C25-8E13-F1E91E68351F}" type="presParOf" srcId="{1510DA51-481D-4079-962E-7709583BFAC2}" destId="{2EF55C98-3C97-4BB6-81D5-F5D5B98F6202}" srcOrd="3" destOrd="0" presId="urn:microsoft.com/office/officeart/2018/2/layout/IconVerticalSolidList"/>
    <dgm:cxn modelId="{04DB235D-0006-4FD6-A95F-46CFC3A0A510}" type="presParOf" srcId="{756B135F-7C64-452D-9042-3A17FE736726}" destId="{9A47F117-EEFC-4DA3-AC1A-4004D218A02E}" srcOrd="1" destOrd="0" presId="urn:microsoft.com/office/officeart/2018/2/layout/IconVerticalSolidList"/>
    <dgm:cxn modelId="{4A75F6E1-E52D-4F79-9692-C07709EDA82B}" type="presParOf" srcId="{756B135F-7C64-452D-9042-3A17FE736726}" destId="{DEB7F4E5-5358-4040-B9FB-9F51E1655041}" srcOrd="2" destOrd="0" presId="urn:microsoft.com/office/officeart/2018/2/layout/IconVerticalSolidList"/>
    <dgm:cxn modelId="{5913AD5C-0D1C-472E-9DBC-8CEB0F85ACCD}" type="presParOf" srcId="{DEB7F4E5-5358-4040-B9FB-9F51E1655041}" destId="{300CF22B-4888-40D1-B8AB-FEAFFBC7C99C}" srcOrd="0" destOrd="0" presId="urn:microsoft.com/office/officeart/2018/2/layout/IconVerticalSolidList"/>
    <dgm:cxn modelId="{1F68F52B-DED9-484B-BA53-4C789A2C9A2D}" type="presParOf" srcId="{DEB7F4E5-5358-4040-B9FB-9F51E1655041}" destId="{18D8BB47-8EA7-4F65-AC81-5597A14F38CE}" srcOrd="1" destOrd="0" presId="urn:microsoft.com/office/officeart/2018/2/layout/IconVerticalSolidList"/>
    <dgm:cxn modelId="{4E1CB593-4CE3-409C-98B5-8D1EA5444F07}" type="presParOf" srcId="{DEB7F4E5-5358-4040-B9FB-9F51E1655041}" destId="{C8D4444D-7DEA-4EB3-95DC-1A6CE8BA0B1C}" srcOrd="2" destOrd="0" presId="urn:microsoft.com/office/officeart/2018/2/layout/IconVerticalSolidList"/>
    <dgm:cxn modelId="{2EAFD4C1-5316-491D-B1E7-745E30AD580E}" type="presParOf" srcId="{DEB7F4E5-5358-4040-B9FB-9F51E1655041}" destId="{E8BF2172-2674-4E4F-9850-FA78D795B05F}" srcOrd="3" destOrd="0" presId="urn:microsoft.com/office/officeart/2018/2/layout/IconVerticalSolidList"/>
    <dgm:cxn modelId="{661C4F14-4354-4637-BB87-B59B0AFF336A}" type="presParOf" srcId="{756B135F-7C64-452D-9042-3A17FE736726}" destId="{0D9FC47B-251F-4FA4-B238-5E1FC02AFC6C}" srcOrd="3" destOrd="0" presId="urn:microsoft.com/office/officeart/2018/2/layout/IconVerticalSolidList"/>
    <dgm:cxn modelId="{DC302A15-9619-4F43-93F0-94FC6E513258}" type="presParOf" srcId="{756B135F-7C64-452D-9042-3A17FE736726}" destId="{4B540AC4-B838-446E-9C7B-313B392566DA}" srcOrd="4" destOrd="0" presId="urn:microsoft.com/office/officeart/2018/2/layout/IconVerticalSolidList"/>
    <dgm:cxn modelId="{022899D6-5CCA-4957-A384-792F0414B598}" type="presParOf" srcId="{4B540AC4-B838-446E-9C7B-313B392566DA}" destId="{292D5BF0-14A3-48E9-99B5-DD6199BD4223}" srcOrd="0" destOrd="0" presId="urn:microsoft.com/office/officeart/2018/2/layout/IconVerticalSolidList"/>
    <dgm:cxn modelId="{872C248B-9CF3-48CE-90D4-AC41988E761D}" type="presParOf" srcId="{4B540AC4-B838-446E-9C7B-313B392566DA}" destId="{A50275A8-A064-46ED-86C7-60D0122BE0EB}" srcOrd="1" destOrd="0" presId="urn:microsoft.com/office/officeart/2018/2/layout/IconVerticalSolidList"/>
    <dgm:cxn modelId="{A48DCAFB-10A5-43AF-A8B9-5CEDCC7AE4EA}" type="presParOf" srcId="{4B540AC4-B838-446E-9C7B-313B392566DA}" destId="{134ADF08-0031-4E88-A169-44F040963829}" srcOrd="2" destOrd="0" presId="urn:microsoft.com/office/officeart/2018/2/layout/IconVerticalSolidList"/>
    <dgm:cxn modelId="{2CFD53D2-3194-4299-9030-0453AB927662}" type="presParOf" srcId="{4B540AC4-B838-446E-9C7B-313B392566DA}" destId="{A5724C69-A8FE-4BC1-B06B-7E8307AD20F1}" srcOrd="3" destOrd="0" presId="urn:microsoft.com/office/officeart/2018/2/layout/IconVerticalSolidList"/>
    <dgm:cxn modelId="{682C4227-BA1C-4A45-B513-C7275A146850}" type="presParOf" srcId="{756B135F-7C64-452D-9042-3A17FE736726}" destId="{1EA616CB-4410-4C41-8ACE-72907B19DD33}" srcOrd="5" destOrd="0" presId="urn:microsoft.com/office/officeart/2018/2/layout/IconVerticalSolidList"/>
    <dgm:cxn modelId="{D6D779F5-E12B-435D-A150-0B1B0BAAD779}" type="presParOf" srcId="{756B135F-7C64-452D-9042-3A17FE736726}" destId="{E5468C76-CAD5-4633-BB58-BD4F2A3DD7D2}" srcOrd="6" destOrd="0" presId="urn:microsoft.com/office/officeart/2018/2/layout/IconVerticalSolidList"/>
    <dgm:cxn modelId="{C32D0B1B-6DA6-44BE-B17A-104DC73BD204}" type="presParOf" srcId="{E5468C76-CAD5-4633-BB58-BD4F2A3DD7D2}" destId="{7AD35398-EEFC-419E-9D12-C485D47AB4E5}" srcOrd="0" destOrd="0" presId="urn:microsoft.com/office/officeart/2018/2/layout/IconVerticalSolidList"/>
    <dgm:cxn modelId="{CB49B354-8F50-4871-8FBD-90A634ACE7BC}" type="presParOf" srcId="{E5468C76-CAD5-4633-BB58-BD4F2A3DD7D2}" destId="{A5CAA458-EFBE-4D0B-9D4B-76798889E128}" srcOrd="1" destOrd="0" presId="urn:microsoft.com/office/officeart/2018/2/layout/IconVerticalSolidList"/>
    <dgm:cxn modelId="{5917E2B1-F152-4373-B931-1ACF9491235E}" type="presParOf" srcId="{E5468C76-CAD5-4633-BB58-BD4F2A3DD7D2}" destId="{F8E8079C-53C0-42BF-89B2-85B5BD62A168}" srcOrd="2" destOrd="0" presId="urn:microsoft.com/office/officeart/2018/2/layout/IconVerticalSolidList"/>
    <dgm:cxn modelId="{7E599164-BC0D-4342-840F-6141D50B0AA4}" type="presParOf" srcId="{E5468C76-CAD5-4633-BB58-BD4F2A3DD7D2}" destId="{8DDFC0D8-9F92-46DD-ADA6-2934929FA724}" srcOrd="3" destOrd="0" presId="urn:microsoft.com/office/officeart/2018/2/layout/IconVerticalSolidList"/>
    <dgm:cxn modelId="{997BFCCB-435F-4BD1-814E-DF1792451DAE}" type="presParOf" srcId="{756B135F-7C64-452D-9042-3A17FE736726}" destId="{2F9CCEAF-DAC4-4579-AE3B-EB3448563F40}" srcOrd="7" destOrd="0" presId="urn:microsoft.com/office/officeart/2018/2/layout/IconVerticalSolidList"/>
    <dgm:cxn modelId="{7A60DBB7-5694-49BE-9338-9C475487B210}" type="presParOf" srcId="{756B135F-7C64-452D-9042-3A17FE736726}" destId="{F11F1F15-031F-48DF-8510-E9F915837440}" srcOrd="8" destOrd="0" presId="urn:microsoft.com/office/officeart/2018/2/layout/IconVerticalSolidList"/>
    <dgm:cxn modelId="{09BFEBE6-CD11-4F23-ACD3-74080FA55DF6}" type="presParOf" srcId="{F11F1F15-031F-48DF-8510-E9F915837440}" destId="{C822BAA0-F0DD-44CE-919E-DA00C75D1BED}" srcOrd="0" destOrd="0" presId="urn:microsoft.com/office/officeart/2018/2/layout/IconVerticalSolidList"/>
    <dgm:cxn modelId="{462C9CAE-5C27-4FD4-8EAF-1FBFB4FB72BC}" type="presParOf" srcId="{F11F1F15-031F-48DF-8510-E9F915837440}" destId="{33CEAEDB-8C67-4EA2-8D13-74CE54964D02}" srcOrd="1" destOrd="0" presId="urn:microsoft.com/office/officeart/2018/2/layout/IconVerticalSolidList"/>
    <dgm:cxn modelId="{001C06D5-65CE-4867-905A-C4794AA74C47}" type="presParOf" srcId="{F11F1F15-031F-48DF-8510-E9F915837440}" destId="{AA33E1AF-72A2-4851-A01C-B7C4387F0DA2}" srcOrd="2" destOrd="0" presId="urn:microsoft.com/office/officeart/2018/2/layout/IconVerticalSolidList"/>
    <dgm:cxn modelId="{49B279CF-490B-4A22-B941-7FD497066C34}" type="presParOf" srcId="{F11F1F15-031F-48DF-8510-E9F915837440}" destId="{1D61DB72-03A5-44C1-BF64-B7003C6FDF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605EA-D97E-4BE6-A46A-1B35FC89F317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A0FD54-E9AC-4A63-8092-7F9083E5E68B}">
      <dgm:prSet/>
      <dgm:spPr/>
      <dgm:t>
        <a:bodyPr/>
        <a:lstStyle/>
        <a:p>
          <a:r>
            <a:rPr lang="pl-PL"/>
            <a:t>System zachęt dla naukowców, uwzględnienie wdrożeń w ocenie</a:t>
          </a:r>
          <a:endParaRPr lang="en-US"/>
        </a:p>
      </dgm:t>
    </dgm:pt>
    <dgm:pt modelId="{5749887C-70F6-4A9C-9A5D-EC505BEA2582}" type="parTrans" cxnId="{470DE2DC-13C9-4EAF-BCDD-9577BB3D2510}">
      <dgm:prSet/>
      <dgm:spPr/>
      <dgm:t>
        <a:bodyPr/>
        <a:lstStyle/>
        <a:p>
          <a:endParaRPr lang="en-US"/>
        </a:p>
      </dgm:t>
    </dgm:pt>
    <dgm:pt modelId="{CE656D5A-F214-42BE-B2FE-3968DBC31BC8}" type="sibTrans" cxnId="{470DE2DC-13C9-4EAF-BCDD-9577BB3D2510}">
      <dgm:prSet/>
      <dgm:spPr/>
      <dgm:t>
        <a:bodyPr/>
        <a:lstStyle/>
        <a:p>
          <a:endParaRPr lang="en-US"/>
        </a:p>
      </dgm:t>
    </dgm:pt>
    <dgm:pt modelId="{F64B6BA8-4756-46D1-B4E1-ADADE7BDB326}">
      <dgm:prSet/>
      <dgm:spPr/>
      <dgm:t>
        <a:bodyPr/>
        <a:lstStyle/>
        <a:p>
          <a:r>
            <a:rPr lang="pl-PL"/>
            <a:t>Zrozumiały język prezentowania wyników badań</a:t>
          </a:r>
          <a:endParaRPr lang="en-US"/>
        </a:p>
      </dgm:t>
    </dgm:pt>
    <dgm:pt modelId="{B4A42600-C752-4E6A-89B3-265D28591E66}" type="parTrans" cxnId="{4109238D-5699-4861-9EFB-F5E54A713C62}">
      <dgm:prSet/>
      <dgm:spPr/>
      <dgm:t>
        <a:bodyPr/>
        <a:lstStyle/>
        <a:p>
          <a:endParaRPr lang="en-US"/>
        </a:p>
      </dgm:t>
    </dgm:pt>
    <dgm:pt modelId="{DB6E10DE-4477-4D1F-8EA3-45ABA077EC0B}" type="sibTrans" cxnId="{4109238D-5699-4861-9EFB-F5E54A713C62}">
      <dgm:prSet/>
      <dgm:spPr/>
      <dgm:t>
        <a:bodyPr/>
        <a:lstStyle/>
        <a:p>
          <a:endParaRPr lang="en-US"/>
        </a:p>
      </dgm:t>
    </dgm:pt>
    <dgm:pt modelId="{4D550C95-95BC-4221-B868-8FB75BF4E98C}">
      <dgm:prSet/>
      <dgm:spPr/>
      <dgm:t>
        <a:bodyPr/>
        <a:lstStyle/>
        <a:p>
          <a:r>
            <a:rPr lang="pl-PL"/>
            <a:t>Regularne spotkania z praktykami</a:t>
          </a:r>
          <a:endParaRPr lang="en-US"/>
        </a:p>
      </dgm:t>
    </dgm:pt>
    <dgm:pt modelId="{645304D3-831B-41F2-90BA-4F47E5B5FE23}" type="parTrans" cxnId="{091421BD-196F-4FD7-8BF1-A96C25386A47}">
      <dgm:prSet/>
      <dgm:spPr/>
      <dgm:t>
        <a:bodyPr/>
        <a:lstStyle/>
        <a:p>
          <a:endParaRPr lang="en-US"/>
        </a:p>
      </dgm:t>
    </dgm:pt>
    <dgm:pt modelId="{61B366D3-F5A3-44C8-86B1-D6B8AE063AEB}" type="sibTrans" cxnId="{091421BD-196F-4FD7-8BF1-A96C25386A47}">
      <dgm:prSet/>
      <dgm:spPr/>
      <dgm:t>
        <a:bodyPr/>
        <a:lstStyle/>
        <a:p>
          <a:endParaRPr lang="en-US"/>
        </a:p>
      </dgm:t>
    </dgm:pt>
    <dgm:pt modelId="{2A6910C4-4C98-40BE-9158-10E9BDE264A6}">
      <dgm:prSet/>
      <dgm:spPr/>
      <dgm:t>
        <a:bodyPr/>
        <a:lstStyle/>
        <a:p>
          <a:r>
            <a:rPr lang="pl-PL"/>
            <a:t>Wykorzystywanie gospodarstw demonstracyjnych</a:t>
          </a:r>
          <a:endParaRPr lang="en-US"/>
        </a:p>
      </dgm:t>
    </dgm:pt>
    <dgm:pt modelId="{1DC88996-7FB5-4531-80BD-CD68BD31D202}" type="parTrans" cxnId="{9767305A-045F-4654-BDDE-6D414AEC7C52}">
      <dgm:prSet/>
      <dgm:spPr/>
      <dgm:t>
        <a:bodyPr/>
        <a:lstStyle/>
        <a:p>
          <a:endParaRPr lang="en-US"/>
        </a:p>
      </dgm:t>
    </dgm:pt>
    <dgm:pt modelId="{52F40BD5-705D-4A50-B31F-C423A282CE74}" type="sibTrans" cxnId="{9767305A-045F-4654-BDDE-6D414AEC7C52}">
      <dgm:prSet/>
      <dgm:spPr/>
      <dgm:t>
        <a:bodyPr/>
        <a:lstStyle/>
        <a:p>
          <a:endParaRPr lang="en-US"/>
        </a:p>
      </dgm:t>
    </dgm:pt>
    <dgm:pt modelId="{8B91C4B4-598F-48C5-BDC5-9E20C9994CB7}">
      <dgm:prSet/>
      <dgm:spPr/>
      <dgm:t>
        <a:bodyPr/>
        <a:lstStyle/>
        <a:p>
          <a:r>
            <a:rPr lang="pl-PL"/>
            <a:t>Szkolenia dla naukowców w interaktywnym podeściu do innowacji</a:t>
          </a:r>
          <a:endParaRPr lang="en-US"/>
        </a:p>
      </dgm:t>
    </dgm:pt>
    <dgm:pt modelId="{0BB3C7A3-5909-4C56-8119-B9EA1B34916D}" type="parTrans" cxnId="{C01557E1-BD46-47BC-9E8B-F4A91F25397A}">
      <dgm:prSet/>
      <dgm:spPr/>
      <dgm:t>
        <a:bodyPr/>
        <a:lstStyle/>
        <a:p>
          <a:endParaRPr lang="en-US"/>
        </a:p>
      </dgm:t>
    </dgm:pt>
    <dgm:pt modelId="{1B7A9EBA-FF02-4BB1-9711-47ED5F7319C2}" type="sibTrans" cxnId="{C01557E1-BD46-47BC-9E8B-F4A91F25397A}">
      <dgm:prSet/>
      <dgm:spPr/>
      <dgm:t>
        <a:bodyPr/>
        <a:lstStyle/>
        <a:p>
          <a:endParaRPr lang="en-US"/>
        </a:p>
      </dgm:t>
    </dgm:pt>
    <dgm:pt modelId="{FA2C867C-3922-4203-88B1-2A91EAC17462}" type="pres">
      <dgm:prSet presAssocID="{01A605EA-D97E-4BE6-A46A-1B35FC89F317}" presName="root" presStyleCnt="0">
        <dgm:presLayoutVars>
          <dgm:dir/>
          <dgm:resizeHandles val="exact"/>
        </dgm:presLayoutVars>
      </dgm:prSet>
      <dgm:spPr/>
    </dgm:pt>
    <dgm:pt modelId="{63F29153-E7EB-4BC0-978B-09CFFE104313}" type="pres">
      <dgm:prSet presAssocID="{01A605EA-D97E-4BE6-A46A-1B35FC89F317}" presName="container" presStyleCnt="0">
        <dgm:presLayoutVars>
          <dgm:dir/>
          <dgm:resizeHandles val="exact"/>
        </dgm:presLayoutVars>
      </dgm:prSet>
      <dgm:spPr/>
    </dgm:pt>
    <dgm:pt modelId="{130A886C-5771-4EFA-B64F-8880A3AA73A1}" type="pres">
      <dgm:prSet presAssocID="{BFA0FD54-E9AC-4A63-8092-7F9083E5E68B}" presName="compNode" presStyleCnt="0"/>
      <dgm:spPr/>
    </dgm:pt>
    <dgm:pt modelId="{E871FADB-3C34-4A4D-BB5B-33C57E811E56}" type="pres">
      <dgm:prSet presAssocID="{BFA0FD54-E9AC-4A63-8092-7F9083E5E68B}" presName="iconBgRect" presStyleLbl="bgShp" presStyleIdx="0" presStyleCnt="5"/>
      <dgm:spPr/>
    </dgm:pt>
    <dgm:pt modelId="{0D6783DE-4077-43B6-80AE-BA5EDFCC4D5C}" type="pres">
      <dgm:prSet presAssocID="{BFA0FD54-E9AC-4A63-8092-7F9083E5E68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731FC18-0D47-40B1-9ABA-7BFD3C8F69D6}" type="pres">
      <dgm:prSet presAssocID="{BFA0FD54-E9AC-4A63-8092-7F9083E5E68B}" presName="spaceRect" presStyleCnt="0"/>
      <dgm:spPr/>
    </dgm:pt>
    <dgm:pt modelId="{370F5C1C-5BF4-47E5-9D91-08C27961217D}" type="pres">
      <dgm:prSet presAssocID="{BFA0FD54-E9AC-4A63-8092-7F9083E5E68B}" presName="textRect" presStyleLbl="revTx" presStyleIdx="0" presStyleCnt="5">
        <dgm:presLayoutVars>
          <dgm:chMax val="1"/>
          <dgm:chPref val="1"/>
        </dgm:presLayoutVars>
      </dgm:prSet>
      <dgm:spPr/>
    </dgm:pt>
    <dgm:pt modelId="{F66F8C94-9279-4057-8289-6332061D2FE9}" type="pres">
      <dgm:prSet presAssocID="{CE656D5A-F214-42BE-B2FE-3968DBC31BC8}" presName="sibTrans" presStyleLbl="sibTrans2D1" presStyleIdx="0" presStyleCnt="0"/>
      <dgm:spPr/>
    </dgm:pt>
    <dgm:pt modelId="{319A72DA-6D75-4590-B1FD-1CC2EBE6A3C0}" type="pres">
      <dgm:prSet presAssocID="{F64B6BA8-4756-46D1-B4E1-ADADE7BDB326}" presName="compNode" presStyleCnt="0"/>
      <dgm:spPr/>
    </dgm:pt>
    <dgm:pt modelId="{DCAC8F18-A522-4116-9A3D-A840BCBEE44F}" type="pres">
      <dgm:prSet presAssocID="{F64B6BA8-4756-46D1-B4E1-ADADE7BDB326}" presName="iconBgRect" presStyleLbl="bgShp" presStyleIdx="1" presStyleCnt="5"/>
      <dgm:spPr/>
    </dgm:pt>
    <dgm:pt modelId="{8A15B17D-9BA6-4B07-A482-704533130FCB}" type="pres">
      <dgm:prSet presAssocID="{F64B6BA8-4756-46D1-B4E1-ADADE7BDB32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E8E9C7DC-207C-49E0-968B-A9159C838BFA}" type="pres">
      <dgm:prSet presAssocID="{F64B6BA8-4756-46D1-B4E1-ADADE7BDB326}" presName="spaceRect" presStyleCnt="0"/>
      <dgm:spPr/>
    </dgm:pt>
    <dgm:pt modelId="{33F6C117-C750-408F-9E75-04B35E273AD1}" type="pres">
      <dgm:prSet presAssocID="{F64B6BA8-4756-46D1-B4E1-ADADE7BDB326}" presName="textRect" presStyleLbl="revTx" presStyleIdx="1" presStyleCnt="5">
        <dgm:presLayoutVars>
          <dgm:chMax val="1"/>
          <dgm:chPref val="1"/>
        </dgm:presLayoutVars>
      </dgm:prSet>
      <dgm:spPr/>
    </dgm:pt>
    <dgm:pt modelId="{EA5D117E-4755-476F-88C6-ACE8D3C2BF8A}" type="pres">
      <dgm:prSet presAssocID="{DB6E10DE-4477-4D1F-8EA3-45ABA077EC0B}" presName="sibTrans" presStyleLbl="sibTrans2D1" presStyleIdx="0" presStyleCnt="0"/>
      <dgm:spPr/>
    </dgm:pt>
    <dgm:pt modelId="{3C4CF518-BA5F-4A32-A731-CA225C924E01}" type="pres">
      <dgm:prSet presAssocID="{4D550C95-95BC-4221-B868-8FB75BF4E98C}" presName="compNode" presStyleCnt="0"/>
      <dgm:spPr/>
    </dgm:pt>
    <dgm:pt modelId="{322C2648-0A04-42C5-91D5-947FE24E5091}" type="pres">
      <dgm:prSet presAssocID="{4D550C95-95BC-4221-B868-8FB75BF4E98C}" presName="iconBgRect" presStyleLbl="bgShp" presStyleIdx="2" presStyleCnt="5"/>
      <dgm:spPr/>
    </dgm:pt>
    <dgm:pt modelId="{6A3B1AE5-2A5C-41F6-B578-3E5DB862E97C}" type="pres">
      <dgm:prSet presAssocID="{4D550C95-95BC-4221-B868-8FB75BF4E98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1CA6BA2-924C-4E99-9C91-E2E82CFA8663}" type="pres">
      <dgm:prSet presAssocID="{4D550C95-95BC-4221-B868-8FB75BF4E98C}" presName="spaceRect" presStyleCnt="0"/>
      <dgm:spPr/>
    </dgm:pt>
    <dgm:pt modelId="{A4832B71-3688-468A-8396-2056C4EC32B5}" type="pres">
      <dgm:prSet presAssocID="{4D550C95-95BC-4221-B868-8FB75BF4E98C}" presName="textRect" presStyleLbl="revTx" presStyleIdx="2" presStyleCnt="5">
        <dgm:presLayoutVars>
          <dgm:chMax val="1"/>
          <dgm:chPref val="1"/>
        </dgm:presLayoutVars>
      </dgm:prSet>
      <dgm:spPr/>
    </dgm:pt>
    <dgm:pt modelId="{8A4C8E93-F8A0-4B22-9A1B-53B12BEDEBB6}" type="pres">
      <dgm:prSet presAssocID="{61B366D3-F5A3-44C8-86B1-D6B8AE063AEB}" presName="sibTrans" presStyleLbl="sibTrans2D1" presStyleIdx="0" presStyleCnt="0"/>
      <dgm:spPr/>
    </dgm:pt>
    <dgm:pt modelId="{337A27A8-9167-41BF-B312-48632521A7F1}" type="pres">
      <dgm:prSet presAssocID="{2A6910C4-4C98-40BE-9158-10E9BDE264A6}" presName="compNode" presStyleCnt="0"/>
      <dgm:spPr/>
    </dgm:pt>
    <dgm:pt modelId="{00B717F3-EE9D-4DF3-95AB-20E3573C6CB4}" type="pres">
      <dgm:prSet presAssocID="{2A6910C4-4C98-40BE-9158-10E9BDE264A6}" presName="iconBgRect" presStyleLbl="bgShp" presStyleIdx="3" presStyleCnt="5"/>
      <dgm:spPr/>
    </dgm:pt>
    <dgm:pt modelId="{FB8224B6-74F1-43CE-9B1D-AF28E769ED55}" type="pres">
      <dgm:prSet presAssocID="{2A6910C4-4C98-40BE-9158-10E9BDE264A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03307A45-FC43-4049-94EF-B57B30324B85}" type="pres">
      <dgm:prSet presAssocID="{2A6910C4-4C98-40BE-9158-10E9BDE264A6}" presName="spaceRect" presStyleCnt="0"/>
      <dgm:spPr/>
    </dgm:pt>
    <dgm:pt modelId="{7ABC9630-0AE1-4C33-8AAA-CE01F57D0B87}" type="pres">
      <dgm:prSet presAssocID="{2A6910C4-4C98-40BE-9158-10E9BDE264A6}" presName="textRect" presStyleLbl="revTx" presStyleIdx="3" presStyleCnt="5">
        <dgm:presLayoutVars>
          <dgm:chMax val="1"/>
          <dgm:chPref val="1"/>
        </dgm:presLayoutVars>
      </dgm:prSet>
      <dgm:spPr/>
    </dgm:pt>
    <dgm:pt modelId="{5A82AC90-0006-4DAD-A590-C8F677BDF263}" type="pres">
      <dgm:prSet presAssocID="{52F40BD5-705D-4A50-B31F-C423A282CE74}" presName="sibTrans" presStyleLbl="sibTrans2D1" presStyleIdx="0" presStyleCnt="0"/>
      <dgm:spPr/>
    </dgm:pt>
    <dgm:pt modelId="{25C55EAE-CCD9-40B7-ADBB-77C413610768}" type="pres">
      <dgm:prSet presAssocID="{8B91C4B4-598F-48C5-BDC5-9E20C9994CB7}" presName="compNode" presStyleCnt="0"/>
      <dgm:spPr/>
    </dgm:pt>
    <dgm:pt modelId="{8C19579E-08AE-4312-8138-3B96F967728F}" type="pres">
      <dgm:prSet presAssocID="{8B91C4B4-598F-48C5-BDC5-9E20C9994CB7}" presName="iconBgRect" presStyleLbl="bgShp" presStyleIdx="4" presStyleCnt="5"/>
      <dgm:spPr/>
    </dgm:pt>
    <dgm:pt modelId="{C207A7D7-3076-4ADA-8903-E989C53F538C}" type="pres">
      <dgm:prSet presAssocID="{8B91C4B4-598F-48C5-BDC5-9E20C9994CB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EC57A04-C698-433F-9C85-1D2513E84555}" type="pres">
      <dgm:prSet presAssocID="{8B91C4B4-598F-48C5-BDC5-9E20C9994CB7}" presName="spaceRect" presStyleCnt="0"/>
      <dgm:spPr/>
    </dgm:pt>
    <dgm:pt modelId="{7695CB70-A8B2-4D80-B5A7-491E7E929043}" type="pres">
      <dgm:prSet presAssocID="{8B91C4B4-598F-48C5-BDC5-9E20C9994CB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179770A-9460-42E6-BC42-3687C11E6E66}" type="presOf" srcId="{52F40BD5-705D-4A50-B31F-C423A282CE74}" destId="{5A82AC90-0006-4DAD-A590-C8F677BDF263}" srcOrd="0" destOrd="0" presId="urn:microsoft.com/office/officeart/2018/2/layout/IconCircleList"/>
    <dgm:cxn modelId="{EBF5AF18-FFA5-4596-9ECF-4784CBFE3438}" type="presOf" srcId="{2A6910C4-4C98-40BE-9158-10E9BDE264A6}" destId="{7ABC9630-0AE1-4C33-8AAA-CE01F57D0B87}" srcOrd="0" destOrd="0" presId="urn:microsoft.com/office/officeart/2018/2/layout/IconCircleList"/>
    <dgm:cxn modelId="{C6830C6B-45C3-4FEF-9111-6F160D5279E0}" type="presOf" srcId="{CE656D5A-F214-42BE-B2FE-3968DBC31BC8}" destId="{F66F8C94-9279-4057-8289-6332061D2FE9}" srcOrd="0" destOrd="0" presId="urn:microsoft.com/office/officeart/2018/2/layout/IconCircleList"/>
    <dgm:cxn modelId="{2E9D146D-9722-44AC-BEFC-41D2F55F0F57}" type="presOf" srcId="{8B91C4B4-598F-48C5-BDC5-9E20C9994CB7}" destId="{7695CB70-A8B2-4D80-B5A7-491E7E929043}" srcOrd="0" destOrd="0" presId="urn:microsoft.com/office/officeart/2018/2/layout/IconCircleList"/>
    <dgm:cxn modelId="{E34B7750-51E9-4F53-8177-A90C5503D776}" type="presOf" srcId="{DB6E10DE-4477-4D1F-8EA3-45ABA077EC0B}" destId="{EA5D117E-4755-476F-88C6-ACE8D3C2BF8A}" srcOrd="0" destOrd="0" presId="urn:microsoft.com/office/officeart/2018/2/layout/IconCircleList"/>
    <dgm:cxn modelId="{D37C9753-CF8D-4484-B117-A5E85AB712F1}" type="presOf" srcId="{01A605EA-D97E-4BE6-A46A-1B35FC89F317}" destId="{FA2C867C-3922-4203-88B1-2A91EAC17462}" srcOrd="0" destOrd="0" presId="urn:microsoft.com/office/officeart/2018/2/layout/IconCircleList"/>
    <dgm:cxn modelId="{DB2FD759-47CF-4EA3-8016-1F8FAD28CAF5}" type="presOf" srcId="{4D550C95-95BC-4221-B868-8FB75BF4E98C}" destId="{A4832B71-3688-468A-8396-2056C4EC32B5}" srcOrd="0" destOrd="0" presId="urn:microsoft.com/office/officeart/2018/2/layout/IconCircleList"/>
    <dgm:cxn modelId="{9767305A-045F-4654-BDDE-6D414AEC7C52}" srcId="{01A605EA-D97E-4BE6-A46A-1B35FC89F317}" destId="{2A6910C4-4C98-40BE-9158-10E9BDE264A6}" srcOrd="3" destOrd="0" parTransId="{1DC88996-7FB5-4531-80BD-CD68BD31D202}" sibTransId="{52F40BD5-705D-4A50-B31F-C423A282CE74}"/>
    <dgm:cxn modelId="{4109238D-5699-4861-9EFB-F5E54A713C62}" srcId="{01A605EA-D97E-4BE6-A46A-1B35FC89F317}" destId="{F64B6BA8-4756-46D1-B4E1-ADADE7BDB326}" srcOrd="1" destOrd="0" parTransId="{B4A42600-C752-4E6A-89B3-265D28591E66}" sibTransId="{DB6E10DE-4477-4D1F-8EA3-45ABA077EC0B}"/>
    <dgm:cxn modelId="{6DE799B1-0716-427E-A04A-3E7C5B66B97C}" type="presOf" srcId="{BFA0FD54-E9AC-4A63-8092-7F9083E5E68B}" destId="{370F5C1C-5BF4-47E5-9D91-08C27961217D}" srcOrd="0" destOrd="0" presId="urn:microsoft.com/office/officeart/2018/2/layout/IconCircleList"/>
    <dgm:cxn modelId="{091421BD-196F-4FD7-8BF1-A96C25386A47}" srcId="{01A605EA-D97E-4BE6-A46A-1B35FC89F317}" destId="{4D550C95-95BC-4221-B868-8FB75BF4E98C}" srcOrd="2" destOrd="0" parTransId="{645304D3-831B-41F2-90BA-4F47E5B5FE23}" sibTransId="{61B366D3-F5A3-44C8-86B1-D6B8AE063AEB}"/>
    <dgm:cxn modelId="{A00CEEDA-B56E-4C34-890E-A164F7633BC0}" type="presOf" srcId="{61B366D3-F5A3-44C8-86B1-D6B8AE063AEB}" destId="{8A4C8E93-F8A0-4B22-9A1B-53B12BEDEBB6}" srcOrd="0" destOrd="0" presId="urn:microsoft.com/office/officeart/2018/2/layout/IconCircleList"/>
    <dgm:cxn modelId="{470DE2DC-13C9-4EAF-BCDD-9577BB3D2510}" srcId="{01A605EA-D97E-4BE6-A46A-1B35FC89F317}" destId="{BFA0FD54-E9AC-4A63-8092-7F9083E5E68B}" srcOrd="0" destOrd="0" parTransId="{5749887C-70F6-4A9C-9A5D-EC505BEA2582}" sibTransId="{CE656D5A-F214-42BE-B2FE-3968DBC31BC8}"/>
    <dgm:cxn modelId="{C01557E1-BD46-47BC-9E8B-F4A91F25397A}" srcId="{01A605EA-D97E-4BE6-A46A-1B35FC89F317}" destId="{8B91C4B4-598F-48C5-BDC5-9E20C9994CB7}" srcOrd="4" destOrd="0" parTransId="{0BB3C7A3-5909-4C56-8119-B9EA1B34916D}" sibTransId="{1B7A9EBA-FF02-4BB1-9711-47ED5F7319C2}"/>
    <dgm:cxn modelId="{47297CF2-77F2-4391-938D-70D7A42FC2E7}" type="presOf" srcId="{F64B6BA8-4756-46D1-B4E1-ADADE7BDB326}" destId="{33F6C117-C750-408F-9E75-04B35E273AD1}" srcOrd="0" destOrd="0" presId="urn:microsoft.com/office/officeart/2018/2/layout/IconCircleList"/>
    <dgm:cxn modelId="{886AFC4D-0947-4131-AEA5-D13BD7404755}" type="presParOf" srcId="{FA2C867C-3922-4203-88B1-2A91EAC17462}" destId="{63F29153-E7EB-4BC0-978B-09CFFE104313}" srcOrd="0" destOrd="0" presId="urn:microsoft.com/office/officeart/2018/2/layout/IconCircleList"/>
    <dgm:cxn modelId="{02D2C286-75E7-4554-A5B5-FBC48A92DBCB}" type="presParOf" srcId="{63F29153-E7EB-4BC0-978B-09CFFE104313}" destId="{130A886C-5771-4EFA-B64F-8880A3AA73A1}" srcOrd="0" destOrd="0" presId="urn:microsoft.com/office/officeart/2018/2/layout/IconCircleList"/>
    <dgm:cxn modelId="{872AA00F-FB33-44FA-9A5F-5A4B948D7B8C}" type="presParOf" srcId="{130A886C-5771-4EFA-B64F-8880A3AA73A1}" destId="{E871FADB-3C34-4A4D-BB5B-33C57E811E56}" srcOrd="0" destOrd="0" presId="urn:microsoft.com/office/officeart/2018/2/layout/IconCircleList"/>
    <dgm:cxn modelId="{C0EA3372-C5A9-4DE9-A0DB-A1923C10A0D6}" type="presParOf" srcId="{130A886C-5771-4EFA-B64F-8880A3AA73A1}" destId="{0D6783DE-4077-43B6-80AE-BA5EDFCC4D5C}" srcOrd="1" destOrd="0" presId="urn:microsoft.com/office/officeart/2018/2/layout/IconCircleList"/>
    <dgm:cxn modelId="{4105AEA0-DDED-46B9-B0F4-DFA6A1D67A6A}" type="presParOf" srcId="{130A886C-5771-4EFA-B64F-8880A3AA73A1}" destId="{A731FC18-0D47-40B1-9ABA-7BFD3C8F69D6}" srcOrd="2" destOrd="0" presId="urn:microsoft.com/office/officeart/2018/2/layout/IconCircleList"/>
    <dgm:cxn modelId="{AFAFFBA9-71CC-4DD2-97CD-7EF6CB4B61D9}" type="presParOf" srcId="{130A886C-5771-4EFA-B64F-8880A3AA73A1}" destId="{370F5C1C-5BF4-47E5-9D91-08C27961217D}" srcOrd="3" destOrd="0" presId="urn:microsoft.com/office/officeart/2018/2/layout/IconCircleList"/>
    <dgm:cxn modelId="{778A2017-34AA-4062-B19C-B90ACF205EC6}" type="presParOf" srcId="{63F29153-E7EB-4BC0-978B-09CFFE104313}" destId="{F66F8C94-9279-4057-8289-6332061D2FE9}" srcOrd="1" destOrd="0" presId="urn:microsoft.com/office/officeart/2018/2/layout/IconCircleList"/>
    <dgm:cxn modelId="{B61D1293-DB7A-4ED5-B0F7-C109636B56AA}" type="presParOf" srcId="{63F29153-E7EB-4BC0-978B-09CFFE104313}" destId="{319A72DA-6D75-4590-B1FD-1CC2EBE6A3C0}" srcOrd="2" destOrd="0" presId="urn:microsoft.com/office/officeart/2018/2/layout/IconCircleList"/>
    <dgm:cxn modelId="{9EE5CACA-A3B9-4441-A514-8B5829388AD1}" type="presParOf" srcId="{319A72DA-6D75-4590-B1FD-1CC2EBE6A3C0}" destId="{DCAC8F18-A522-4116-9A3D-A840BCBEE44F}" srcOrd="0" destOrd="0" presId="urn:microsoft.com/office/officeart/2018/2/layout/IconCircleList"/>
    <dgm:cxn modelId="{5FED6410-A666-41AD-8372-A344CF0144B1}" type="presParOf" srcId="{319A72DA-6D75-4590-B1FD-1CC2EBE6A3C0}" destId="{8A15B17D-9BA6-4B07-A482-704533130FCB}" srcOrd="1" destOrd="0" presId="urn:microsoft.com/office/officeart/2018/2/layout/IconCircleList"/>
    <dgm:cxn modelId="{5D61A06B-C73E-45B6-A4A5-6047E181C3C4}" type="presParOf" srcId="{319A72DA-6D75-4590-B1FD-1CC2EBE6A3C0}" destId="{E8E9C7DC-207C-49E0-968B-A9159C838BFA}" srcOrd="2" destOrd="0" presId="urn:microsoft.com/office/officeart/2018/2/layout/IconCircleList"/>
    <dgm:cxn modelId="{F50AE602-77B5-4AFB-9720-2E1F9ACBDFAA}" type="presParOf" srcId="{319A72DA-6D75-4590-B1FD-1CC2EBE6A3C0}" destId="{33F6C117-C750-408F-9E75-04B35E273AD1}" srcOrd="3" destOrd="0" presId="urn:microsoft.com/office/officeart/2018/2/layout/IconCircleList"/>
    <dgm:cxn modelId="{66546869-9DB5-44A6-B6C0-FE4B1707798E}" type="presParOf" srcId="{63F29153-E7EB-4BC0-978B-09CFFE104313}" destId="{EA5D117E-4755-476F-88C6-ACE8D3C2BF8A}" srcOrd="3" destOrd="0" presId="urn:microsoft.com/office/officeart/2018/2/layout/IconCircleList"/>
    <dgm:cxn modelId="{756D7AD4-B889-4491-907E-4EE59C8972AC}" type="presParOf" srcId="{63F29153-E7EB-4BC0-978B-09CFFE104313}" destId="{3C4CF518-BA5F-4A32-A731-CA225C924E01}" srcOrd="4" destOrd="0" presId="urn:microsoft.com/office/officeart/2018/2/layout/IconCircleList"/>
    <dgm:cxn modelId="{2D5329E3-34E2-4915-800C-C9D12D97D87E}" type="presParOf" srcId="{3C4CF518-BA5F-4A32-A731-CA225C924E01}" destId="{322C2648-0A04-42C5-91D5-947FE24E5091}" srcOrd="0" destOrd="0" presId="urn:microsoft.com/office/officeart/2018/2/layout/IconCircleList"/>
    <dgm:cxn modelId="{971543C6-9213-42CE-AD3E-3EA5D5BBCC4A}" type="presParOf" srcId="{3C4CF518-BA5F-4A32-A731-CA225C924E01}" destId="{6A3B1AE5-2A5C-41F6-B578-3E5DB862E97C}" srcOrd="1" destOrd="0" presId="urn:microsoft.com/office/officeart/2018/2/layout/IconCircleList"/>
    <dgm:cxn modelId="{32DC0E63-F5DA-4CCB-8190-857310D5C001}" type="presParOf" srcId="{3C4CF518-BA5F-4A32-A731-CA225C924E01}" destId="{B1CA6BA2-924C-4E99-9C91-E2E82CFA8663}" srcOrd="2" destOrd="0" presId="urn:microsoft.com/office/officeart/2018/2/layout/IconCircleList"/>
    <dgm:cxn modelId="{04113FCA-57F4-419D-8605-677301CB4780}" type="presParOf" srcId="{3C4CF518-BA5F-4A32-A731-CA225C924E01}" destId="{A4832B71-3688-468A-8396-2056C4EC32B5}" srcOrd="3" destOrd="0" presId="urn:microsoft.com/office/officeart/2018/2/layout/IconCircleList"/>
    <dgm:cxn modelId="{2B60DF70-1476-487E-965C-B52CF6280F00}" type="presParOf" srcId="{63F29153-E7EB-4BC0-978B-09CFFE104313}" destId="{8A4C8E93-F8A0-4B22-9A1B-53B12BEDEBB6}" srcOrd="5" destOrd="0" presId="urn:microsoft.com/office/officeart/2018/2/layout/IconCircleList"/>
    <dgm:cxn modelId="{6B7F84FA-3D89-40C9-A72D-88897F17DF0B}" type="presParOf" srcId="{63F29153-E7EB-4BC0-978B-09CFFE104313}" destId="{337A27A8-9167-41BF-B312-48632521A7F1}" srcOrd="6" destOrd="0" presId="urn:microsoft.com/office/officeart/2018/2/layout/IconCircleList"/>
    <dgm:cxn modelId="{18433564-C920-4EF0-BACF-833895876EE9}" type="presParOf" srcId="{337A27A8-9167-41BF-B312-48632521A7F1}" destId="{00B717F3-EE9D-4DF3-95AB-20E3573C6CB4}" srcOrd="0" destOrd="0" presId="urn:microsoft.com/office/officeart/2018/2/layout/IconCircleList"/>
    <dgm:cxn modelId="{95196F00-812C-4442-86EE-1C3F675932E7}" type="presParOf" srcId="{337A27A8-9167-41BF-B312-48632521A7F1}" destId="{FB8224B6-74F1-43CE-9B1D-AF28E769ED55}" srcOrd="1" destOrd="0" presId="urn:microsoft.com/office/officeart/2018/2/layout/IconCircleList"/>
    <dgm:cxn modelId="{392AD997-1CEC-4B19-903A-077CFC957858}" type="presParOf" srcId="{337A27A8-9167-41BF-B312-48632521A7F1}" destId="{03307A45-FC43-4049-94EF-B57B30324B85}" srcOrd="2" destOrd="0" presId="urn:microsoft.com/office/officeart/2018/2/layout/IconCircleList"/>
    <dgm:cxn modelId="{9136A812-61CE-437E-869C-CA759EDA2DA8}" type="presParOf" srcId="{337A27A8-9167-41BF-B312-48632521A7F1}" destId="{7ABC9630-0AE1-4C33-8AAA-CE01F57D0B87}" srcOrd="3" destOrd="0" presId="urn:microsoft.com/office/officeart/2018/2/layout/IconCircleList"/>
    <dgm:cxn modelId="{B386250A-3FE6-4B77-9504-14FDB620F006}" type="presParOf" srcId="{63F29153-E7EB-4BC0-978B-09CFFE104313}" destId="{5A82AC90-0006-4DAD-A590-C8F677BDF263}" srcOrd="7" destOrd="0" presId="urn:microsoft.com/office/officeart/2018/2/layout/IconCircleList"/>
    <dgm:cxn modelId="{C204AA31-5C3E-4B0D-84E3-569CB50D1FDA}" type="presParOf" srcId="{63F29153-E7EB-4BC0-978B-09CFFE104313}" destId="{25C55EAE-CCD9-40B7-ADBB-77C413610768}" srcOrd="8" destOrd="0" presId="urn:microsoft.com/office/officeart/2018/2/layout/IconCircleList"/>
    <dgm:cxn modelId="{DE3E5A53-ED74-42E7-B051-5CCDFC6B41DA}" type="presParOf" srcId="{25C55EAE-CCD9-40B7-ADBB-77C413610768}" destId="{8C19579E-08AE-4312-8138-3B96F967728F}" srcOrd="0" destOrd="0" presId="urn:microsoft.com/office/officeart/2018/2/layout/IconCircleList"/>
    <dgm:cxn modelId="{901B7441-E071-47FD-9DEF-569951FFA747}" type="presParOf" srcId="{25C55EAE-CCD9-40B7-ADBB-77C413610768}" destId="{C207A7D7-3076-4ADA-8903-E989C53F538C}" srcOrd="1" destOrd="0" presId="urn:microsoft.com/office/officeart/2018/2/layout/IconCircleList"/>
    <dgm:cxn modelId="{155A80F6-4396-4728-88E0-0753CF30AF3A}" type="presParOf" srcId="{25C55EAE-CCD9-40B7-ADBB-77C413610768}" destId="{4EC57A04-C698-433F-9C85-1D2513E84555}" srcOrd="2" destOrd="0" presId="urn:microsoft.com/office/officeart/2018/2/layout/IconCircleList"/>
    <dgm:cxn modelId="{A49FE347-3E84-4BE9-B6A6-D7A49329176C}" type="presParOf" srcId="{25C55EAE-CCD9-40B7-ADBB-77C413610768}" destId="{7695CB70-A8B2-4D80-B5A7-491E7E92904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02D816-6E45-43CC-A013-253A7318E96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96215A1-8D41-4A68-BB76-5EC1C36A9CA6}">
      <dgm:prSet/>
      <dgm:spPr/>
      <dgm:t>
        <a:bodyPr/>
        <a:lstStyle/>
        <a:p>
          <a:r>
            <a:rPr lang="pl-PL"/>
            <a:t>Doradcy muszą mieć dostęp do najnowszej wiedzy, ale w rzeczywistości często muszą doskonalić swoje umiejętności technologiczne, zarządzanie gospodarstwem, interaktywność i kompetencje cyfrowe. </a:t>
          </a:r>
          <a:endParaRPr lang="en-US"/>
        </a:p>
      </dgm:t>
    </dgm:pt>
    <dgm:pt modelId="{ECCCA685-C2C7-47C1-BAE0-EEC8C06E122E}" type="parTrans" cxnId="{6196C955-73C7-40E8-89A7-BCE5F613D39A}">
      <dgm:prSet/>
      <dgm:spPr/>
      <dgm:t>
        <a:bodyPr/>
        <a:lstStyle/>
        <a:p>
          <a:endParaRPr lang="en-US"/>
        </a:p>
      </dgm:t>
    </dgm:pt>
    <dgm:pt modelId="{8DE095F5-DACA-4450-99F6-B611DEDFE3B1}" type="sibTrans" cxnId="{6196C955-73C7-40E8-89A7-BCE5F613D39A}">
      <dgm:prSet/>
      <dgm:spPr/>
      <dgm:t>
        <a:bodyPr/>
        <a:lstStyle/>
        <a:p>
          <a:endParaRPr lang="en-US"/>
        </a:p>
      </dgm:t>
    </dgm:pt>
    <dgm:pt modelId="{A482ED70-1ABA-440B-9F9C-B544DDF300C0}">
      <dgm:prSet/>
      <dgm:spPr/>
      <dgm:t>
        <a:bodyPr/>
        <a:lstStyle/>
        <a:p>
          <a:r>
            <a:rPr lang="pl-PL"/>
            <a:t>Dlatego oprócz bliskiego zaangażowania w innowacyjne rozwiązania potrzebne są również szkolenia i wydarzenia tematyczne w celu aktualizacji wiedzy doradców. </a:t>
          </a:r>
          <a:endParaRPr lang="en-US"/>
        </a:p>
      </dgm:t>
    </dgm:pt>
    <dgm:pt modelId="{68031B22-B290-42A8-8623-1A43F26FA3DE}" type="parTrans" cxnId="{F9ECF48B-7239-49AF-B583-8D5B755ACAC7}">
      <dgm:prSet/>
      <dgm:spPr/>
      <dgm:t>
        <a:bodyPr/>
        <a:lstStyle/>
        <a:p>
          <a:endParaRPr lang="en-US"/>
        </a:p>
      </dgm:t>
    </dgm:pt>
    <dgm:pt modelId="{32344F79-264D-4AA5-B99E-5A1C9DE87D0F}" type="sibTrans" cxnId="{F9ECF48B-7239-49AF-B583-8D5B755ACAC7}">
      <dgm:prSet/>
      <dgm:spPr/>
      <dgm:t>
        <a:bodyPr/>
        <a:lstStyle/>
        <a:p>
          <a:endParaRPr lang="en-US"/>
        </a:p>
      </dgm:t>
    </dgm:pt>
    <dgm:pt modelId="{2D49D7C9-DC8D-4A17-9AC4-1AC52FA54309}">
      <dgm:prSet/>
      <dgm:spPr/>
      <dgm:t>
        <a:bodyPr/>
        <a:lstStyle/>
        <a:p>
          <a:r>
            <a:rPr lang="pl-PL"/>
            <a:t>Wielokrotne wizyty u innych doradców za granicą w nauce twarzą w twarz są bardzo skuteczne.</a:t>
          </a:r>
          <a:endParaRPr lang="en-US"/>
        </a:p>
      </dgm:t>
    </dgm:pt>
    <dgm:pt modelId="{88B0A19A-3E5F-492C-B2FD-ABBBA54B01EC}" type="parTrans" cxnId="{F84FF3D7-8C78-4AAD-A59E-BD006A4C2D2B}">
      <dgm:prSet/>
      <dgm:spPr/>
      <dgm:t>
        <a:bodyPr/>
        <a:lstStyle/>
        <a:p>
          <a:endParaRPr lang="en-US"/>
        </a:p>
      </dgm:t>
    </dgm:pt>
    <dgm:pt modelId="{B922178E-F2F7-4D92-83EB-111A4A077151}" type="sibTrans" cxnId="{F84FF3D7-8C78-4AAD-A59E-BD006A4C2D2B}">
      <dgm:prSet/>
      <dgm:spPr/>
      <dgm:t>
        <a:bodyPr/>
        <a:lstStyle/>
        <a:p>
          <a:endParaRPr lang="en-US"/>
        </a:p>
      </dgm:t>
    </dgm:pt>
    <dgm:pt modelId="{FCBFF38D-4496-4A33-8F01-C4504FD6A1DE}" type="pres">
      <dgm:prSet presAssocID="{5D02D816-6E45-43CC-A013-253A7318E96E}" presName="root" presStyleCnt="0">
        <dgm:presLayoutVars>
          <dgm:dir/>
          <dgm:resizeHandles val="exact"/>
        </dgm:presLayoutVars>
      </dgm:prSet>
      <dgm:spPr/>
    </dgm:pt>
    <dgm:pt modelId="{C4A8086D-BC18-410E-BC94-9F11C39B31F9}" type="pres">
      <dgm:prSet presAssocID="{696215A1-8D41-4A68-BB76-5EC1C36A9CA6}" presName="compNode" presStyleCnt="0"/>
      <dgm:spPr/>
    </dgm:pt>
    <dgm:pt modelId="{5DEDF462-4D34-4B69-BA74-857F7C57691D}" type="pres">
      <dgm:prSet presAssocID="{696215A1-8D41-4A68-BB76-5EC1C36A9CA6}" presName="bgRect" presStyleLbl="bgShp" presStyleIdx="0" presStyleCnt="3"/>
      <dgm:spPr/>
    </dgm:pt>
    <dgm:pt modelId="{1C9EA6EF-876F-45C9-A6EF-F20489A4290A}" type="pres">
      <dgm:prSet presAssocID="{696215A1-8D41-4A68-BB76-5EC1C36A9C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0FD48A6-2445-4937-B82D-A1BA5A60AC67}" type="pres">
      <dgm:prSet presAssocID="{696215A1-8D41-4A68-BB76-5EC1C36A9CA6}" presName="spaceRect" presStyleCnt="0"/>
      <dgm:spPr/>
    </dgm:pt>
    <dgm:pt modelId="{0AF43673-C6D8-4CEB-ADE6-547C45CF1216}" type="pres">
      <dgm:prSet presAssocID="{696215A1-8D41-4A68-BB76-5EC1C36A9CA6}" presName="parTx" presStyleLbl="revTx" presStyleIdx="0" presStyleCnt="3">
        <dgm:presLayoutVars>
          <dgm:chMax val="0"/>
          <dgm:chPref val="0"/>
        </dgm:presLayoutVars>
      </dgm:prSet>
      <dgm:spPr/>
    </dgm:pt>
    <dgm:pt modelId="{6E317412-9C1A-4411-9203-3302264ABBC5}" type="pres">
      <dgm:prSet presAssocID="{8DE095F5-DACA-4450-99F6-B611DEDFE3B1}" presName="sibTrans" presStyleCnt="0"/>
      <dgm:spPr/>
    </dgm:pt>
    <dgm:pt modelId="{C897326E-705D-412F-9F47-794C2AEC03E4}" type="pres">
      <dgm:prSet presAssocID="{A482ED70-1ABA-440B-9F9C-B544DDF300C0}" presName="compNode" presStyleCnt="0"/>
      <dgm:spPr/>
    </dgm:pt>
    <dgm:pt modelId="{75856DD1-64F1-4213-B5E0-FC8AE5D88869}" type="pres">
      <dgm:prSet presAssocID="{A482ED70-1ABA-440B-9F9C-B544DDF300C0}" presName="bgRect" presStyleLbl="bgShp" presStyleIdx="1" presStyleCnt="3"/>
      <dgm:spPr/>
    </dgm:pt>
    <dgm:pt modelId="{F5EE824A-3FF0-4501-B016-02C650C4F44E}" type="pres">
      <dgm:prSet presAssocID="{A482ED70-1ABA-440B-9F9C-B544DDF300C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E89D74F-914F-43F0-9D63-F35A015E6546}" type="pres">
      <dgm:prSet presAssocID="{A482ED70-1ABA-440B-9F9C-B544DDF300C0}" presName="spaceRect" presStyleCnt="0"/>
      <dgm:spPr/>
    </dgm:pt>
    <dgm:pt modelId="{15C7CB6B-9D86-449E-A6C8-5F6CC400C47D}" type="pres">
      <dgm:prSet presAssocID="{A482ED70-1ABA-440B-9F9C-B544DDF300C0}" presName="parTx" presStyleLbl="revTx" presStyleIdx="1" presStyleCnt="3">
        <dgm:presLayoutVars>
          <dgm:chMax val="0"/>
          <dgm:chPref val="0"/>
        </dgm:presLayoutVars>
      </dgm:prSet>
      <dgm:spPr/>
    </dgm:pt>
    <dgm:pt modelId="{2AD6EF59-1525-4CE3-B34F-35C4AB56E992}" type="pres">
      <dgm:prSet presAssocID="{32344F79-264D-4AA5-B99E-5A1C9DE87D0F}" presName="sibTrans" presStyleCnt="0"/>
      <dgm:spPr/>
    </dgm:pt>
    <dgm:pt modelId="{9ED165EE-F614-4590-90EA-9DBFB2D3E94D}" type="pres">
      <dgm:prSet presAssocID="{2D49D7C9-DC8D-4A17-9AC4-1AC52FA54309}" presName="compNode" presStyleCnt="0"/>
      <dgm:spPr/>
    </dgm:pt>
    <dgm:pt modelId="{0332E421-0742-44CE-A56B-E2CC69464154}" type="pres">
      <dgm:prSet presAssocID="{2D49D7C9-DC8D-4A17-9AC4-1AC52FA54309}" presName="bgRect" presStyleLbl="bgShp" presStyleIdx="2" presStyleCnt="3"/>
      <dgm:spPr/>
    </dgm:pt>
    <dgm:pt modelId="{FA0B46A9-5B18-44A9-A9A4-C3F166A720A0}" type="pres">
      <dgm:prSet presAssocID="{2D49D7C9-DC8D-4A17-9AC4-1AC52FA5430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E032EE3-6DF0-4D76-887B-B38C9E02AFFD}" type="pres">
      <dgm:prSet presAssocID="{2D49D7C9-DC8D-4A17-9AC4-1AC52FA54309}" presName="spaceRect" presStyleCnt="0"/>
      <dgm:spPr/>
    </dgm:pt>
    <dgm:pt modelId="{649928D4-8194-4A14-8BFB-82C247F186A6}" type="pres">
      <dgm:prSet presAssocID="{2D49D7C9-DC8D-4A17-9AC4-1AC52FA5430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2B3305-95C2-4F7E-ACDF-C8859B5CAC75}" type="presOf" srcId="{A482ED70-1ABA-440B-9F9C-B544DDF300C0}" destId="{15C7CB6B-9D86-449E-A6C8-5F6CC400C47D}" srcOrd="0" destOrd="0" presId="urn:microsoft.com/office/officeart/2018/2/layout/IconVerticalSolidList"/>
    <dgm:cxn modelId="{9F34ED36-4316-4F7B-B6C3-D7903F7EFC53}" type="presOf" srcId="{2D49D7C9-DC8D-4A17-9AC4-1AC52FA54309}" destId="{649928D4-8194-4A14-8BFB-82C247F186A6}" srcOrd="0" destOrd="0" presId="urn:microsoft.com/office/officeart/2018/2/layout/IconVerticalSolidList"/>
    <dgm:cxn modelId="{6196C955-73C7-40E8-89A7-BCE5F613D39A}" srcId="{5D02D816-6E45-43CC-A013-253A7318E96E}" destId="{696215A1-8D41-4A68-BB76-5EC1C36A9CA6}" srcOrd="0" destOrd="0" parTransId="{ECCCA685-C2C7-47C1-BAE0-EEC8C06E122E}" sibTransId="{8DE095F5-DACA-4450-99F6-B611DEDFE3B1}"/>
    <dgm:cxn modelId="{F6E16D83-F95E-49C5-BE44-6F3E32FAB791}" type="presOf" srcId="{5D02D816-6E45-43CC-A013-253A7318E96E}" destId="{FCBFF38D-4496-4A33-8F01-C4504FD6A1DE}" srcOrd="0" destOrd="0" presId="urn:microsoft.com/office/officeart/2018/2/layout/IconVerticalSolidList"/>
    <dgm:cxn modelId="{F9ECF48B-7239-49AF-B583-8D5B755ACAC7}" srcId="{5D02D816-6E45-43CC-A013-253A7318E96E}" destId="{A482ED70-1ABA-440B-9F9C-B544DDF300C0}" srcOrd="1" destOrd="0" parTransId="{68031B22-B290-42A8-8623-1A43F26FA3DE}" sibTransId="{32344F79-264D-4AA5-B99E-5A1C9DE87D0F}"/>
    <dgm:cxn modelId="{D7AA98B0-8580-4C01-9E52-9FE0D385D3B9}" type="presOf" srcId="{696215A1-8D41-4A68-BB76-5EC1C36A9CA6}" destId="{0AF43673-C6D8-4CEB-ADE6-547C45CF1216}" srcOrd="0" destOrd="0" presId="urn:microsoft.com/office/officeart/2018/2/layout/IconVerticalSolidList"/>
    <dgm:cxn modelId="{F84FF3D7-8C78-4AAD-A59E-BD006A4C2D2B}" srcId="{5D02D816-6E45-43CC-A013-253A7318E96E}" destId="{2D49D7C9-DC8D-4A17-9AC4-1AC52FA54309}" srcOrd="2" destOrd="0" parTransId="{88B0A19A-3E5F-492C-B2FD-ABBBA54B01EC}" sibTransId="{B922178E-F2F7-4D92-83EB-111A4A077151}"/>
    <dgm:cxn modelId="{5A51C5E7-C002-4937-A9C4-3C42622170EE}" type="presParOf" srcId="{FCBFF38D-4496-4A33-8F01-C4504FD6A1DE}" destId="{C4A8086D-BC18-410E-BC94-9F11C39B31F9}" srcOrd="0" destOrd="0" presId="urn:microsoft.com/office/officeart/2018/2/layout/IconVerticalSolidList"/>
    <dgm:cxn modelId="{B9F0FEBB-0AC4-4E4F-BD14-96F5FBEB7CE8}" type="presParOf" srcId="{C4A8086D-BC18-410E-BC94-9F11C39B31F9}" destId="{5DEDF462-4D34-4B69-BA74-857F7C57691D}" srcOrd="0" destOrd="0" presId="urn:microsoft.com/office/officeart/2018/2/layout/IconVerticalSolidList"/>
    <dgm:cxn modelId="{BBAF41A0-AF37-4CC6-8C9A-E8D36555FA4F}" type="presParOf" srcId="{C4A8086D-BC18-410E-BC94-9F11C39B31F9}" destId="{1C9EA6EF-876F-45C9-A6EF-F20489A4290A}" srcOrd="1" destOrd="0" presId="urn:microsoft.com/office/officeart/2018/2/layout/IconVerticalSolidList"/>
    <dgm:cxn modelId="{4F414FF4-DB28-4B6F-84A7-2213E5709A66}" type="presParOf" srcId="{C4A8086D-BC18-410E-BC94-9F11C39B31F9}" destId="{90FD48A6-2445-4937-B82D-A1BA5A60AC67}" srcOrd="2" destOrd="0" presId="urn:microsoft.com/office/officeart/2018/2/layout/IconVerticalSolidList"/>
    <dgm:cxn modelId="{CF76B5F4-6808-4699-86B1-B06C1358C443}" type="presParOf" srcId="{C4A8086D-BC18-410E-BC94-9F11C39B31F9}" destId="{0AF43673-C6D8-4CEB-ADE6-547C45CF1216}" srcOrd="3" destOrd="0" presId="urn:microsoft.com/office/officeart/2018/2/layout/IconVerticalSolidList"/>
    <dgm:cxn modelId="{A87EF8E4-974C-444F-9475-B77ECBDE3DDD}" type="presParOf" srcId="{FCBFF38D-4496-4A33-8F01-C4504FD6A1DE}" destId="{6E317412-9C1A-4411-9203-3302264ABBC5}" srcOrd="1" destOrd="0" presId="urn:microsoft.com/office/officeart/2018/2/layout/IconVerticalSolidList"/>
    <dgm:cxn modelId="{EDB56917-7BB7-4974-A6B8-CB4FE0FE7B03}" type="presParOf" srcId="{FCBFF38D-4496-4A33-8F01-C4504FD6A1DE}" destId="{C897326E-705D-412F-9F47-794C2AEC03E4}" srcOrd="2" destOrd="0" presId="urn:microsoft.com/office/officeart/2018/2/layout/IconVerticalSolidList"/>
    <dgm:cxn modelId="{297B86CC-A711-4291-AD83-410D629A232A}" type="presParOf" srcId="{C897326E-705D-412F-9F47-794C2AEC03E4}" destId="{75856DD1-64F1-4213-B5E0-FC8AE5D88869}" srcOrd="0" destOrd="0" presId="urn:microsoft.com/office/officeart/2018/2/layout/IconVerticalSolidList"/>
    <dgm:cxn modelId="{E68C3BA8-3809-49F6-884A-62D4F80D4E20}" type="presParOf" srcId="{C897326E-705D-412F-9F47-794C2AEC03E4}" destId="{F5EE824A-3FF0-4501-B016-02C650C4F44E}" srcOrd="1" destOrd="0" presId="urn:microsoft.com/office/officeart/2018/2/layout/IconVerticalSolidList"/>
    <dgm:cxn modelId="{4B6DFB40-0649-4F3E-AE92-546F20D2BE40}" type="presParOf" srcId="{C897326E-705D-412F-9F47-794C2AEC03E4}" destId="{3E89D74F-914F-43F0-9D63-F35A015E6546}" srcOrd="2" destOrd="0" presId="urn:microsoft.com/office/officeart/2018/2/layout/IconVerticalSolidList"/>
    <dgm:cxn modelId="{AE089295-D1B2-498A-AA83-9EF04EBD7D0E}" type="presParOf" srcId="{C897326E-705D-412F-9F47-794C2AEC03E4}" destId="{15C7CB6B-9D86-449E-A6C8-5F6CC400C47D}" srcOrd="3" destOrd="0" presId="urn:microsoft.com/office/officeart/2018/2/layout/IconVerticalSolidList"/>
    <dgm:cxn modelId="{70F5D2D2-AD95-460B-8C4A-34378A6D6CD1}" type="presParOf" srcId="{FCBFF38D-4496-4A33-8F01-C4504FD6A1DE}" destId="{2AD6EF59-1525-4CE3-B34F-35C4AB56E992}" srcOrd="3" destOrd="0" presId="urn:microsoft.com/office/officeart/2018/2/layout/IconVerticalSolidList"/>
    <dgm:cxn modelId="{1D4CABA5-4F9C-4E54-B46A-3FEA397EC657}" type="presParOf" srcId="{FCBFF38D-4496-4A33-8F01-C4504FD6A1DE}" destId="{9ED165EE-F614-4590-90EA-9DBFB2D3E94D}" srcOrd="4" destOrd="0" presId="urn:microsoft.com/office/officeart/2018/2/layout/IconVerticalSolidList"/>
    <dgm:cxn modelId="{84D4076C-DBAE-427D-A6F6-217358B4031E}" type="presParOf" srcId="{9ED165EE-F614-4590-90EA-9DBFB2D3E94D}" destId="{0332E421-0742-44CE-A56B-E2CC69464154}" srcOrd="0" destOrd="0" presId="urn:microsoft.com/office/officeart/2018/2/layout/IconVerticalSolidList"/>
    <dgm:cxn modelId="{293540A7-243E-483D-9B3F-E3C1FD431C4B}" type="presParOf" srcId="{9ED165EE-F614-4590-90EA-9DBFB2D3E94D}" destId="{FA0B46A9-5B18-44A9-A9A4-C3F166A720A0}" srcOrd="1" destOrd="0" presId="urn:microsoft.com/office/officeart/2018/2/layout/IconVerticalSolidList"/>
    <dgm:cxn modelId="{7A376384-200F-4DDB-8B0F-6AE1D32D9D63}" type="presParOf" srcId="{9ED165EE-F614-4590-90EA-9DBFB2D3E94D}" destId="{7E032EE3-6DF0-4D76-887B-B38C9E02AFFD}" srcOrd="2" destOrd="0" presId="urn:microsoft.com/office/officeart/2018/2/layout/IconVerticalSolidList"/>
    <dgm:cxn modelId="{AF3F9996-BF55-4244-8E7C-C056FCF6DF5E}" type="presParOf" srcId="{9ED165EE-F614-4590-90EA-9DBFB2D3E94D}" destId="{649928D4-8194-4A14-8BFB-82C247F186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80AE54-82A9-46A2-82A1-747DF35663A1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A344F10-522D-43E4-BE82-B4A335E6D52C}">
      <dgm:prSet/>
      <dgm:spPr/>
      <dgm:t>
        <a:bodyPr/>
        <a:lstStyle/>
        <a:p>
          <a:r>
            <a:rPr lang="pl-PL"/>
            <a:t>Doradcy odgrywają kluczową rolę w zbieraniu potrzeb innowacyjnych rolników, dzięki kontaktom z rolnikami podczas udzielania porad. </a:t>
          </a:r>
          <a:endParaRPr lang="en-US"/>
        </a:p>
      </dgm:t>
    </dgm:pt>
    <dgm:pt modelId="{CE2AFC67-62F8-4149-8075-B9B1576B6C93}" type="parTrans" cxnId="{4E97D405-AC47-41A8-9343-ADEC5E704DC1}">
      <dgm:prSet/>
      <dgm:spPr/>
      <dgm:t>
        <a:bodyPr/>
        <a:lstStyle/>
        <a:p>
          <a:endParaRPr lang="en-US"/>
        </a:p>
      </dgm:t>
    </dgm:pt>
    <dgm:pt modelId="{441AB76D-A46D-458E-ACEF-2D1A34187CA0}" type="sibTrans" cxnId="{4E97D405-AC47-41A8-9343-ADEC5E704DC1}">
      <dgm:prSet/>
      <dgm:spPr/>
      <dgm:t>
        <a:bodyPr/>
        <a:lstStyle/>
        <a:p>
          <a:endParaRPr lang="en-US"/>
        </a:p>
      </dgm:t>
    </dgm:pt>
    <dgm:pt modelId="{F9C0D081-06C9-4825-81FD-D88757729CF7}">
      <dgm:prSet/>
      <dgm:spPr/>
      <dgm:t>
        <a:bodyPr/>
        <a:lstStyle/>
        <a:p>
          <a:r>
            <a:rPr lang="pl-PL"/>
            <a:t>Doradcy rolni w ramach AKIS powinni zostać przeszkoleni, aby mogli działać jako pośrednicy / facylitatorzy innowacji, przygotowując, uczestnicząc i dzieląc się wiedzą z projektów EPI-AGRI. </a:t>
          </a:r>
          <a:endParaRPr lang="en-US"/>
        </a:p>
      </dgm:t>
    </dgm:pt>
    <dgm:pt modelId="{14024856-807F-4383-8935-76CB36CF4619}" type="parTrans" cxnId="{2DD7B951-B479-4DE1-A56E-E269EF9638DC}">
      <dgm:prSet/>
      <dgm:spPr/>
      <dgm:t>
        <a:bodyPr/>
        <a:lstStyle/>
        <a:p>
          <a:endParaRPr lang="en-US"/>
        </a:p>
      </dgm:t>
    </dgm:pt>
    <dgm:pt modelId="{46FBAE70-3FCA-4E3C-8FDF-C2C2DB380E06}" type="sibTrans" cxnId="{2DD7B951-B479-4DE1-A56E-E269EF9638DC}">
      <dgm:prSet/>
      <dgm:spPr/>
      <dgm:t>
        <a:bodyPr/>
        <a:lstStyle/>
        <a:p>
          <a:endParaRPr lang="en-US"/>
        </a:p>
      </dgm:t>
    </dgm:pt>
    <dgm:pt modelId="{F8FC1C58-769B-4137-923C-3353A8DB98A2}">
      <dgm:prSet/>
      <dgm:spPr/>
      <dgm:t>
        <a:bodyPr/>
        <a:lstStyle/>
        <a:p>
          <a:r>
            <a:rPr lang="pl-PL"/>
            <a:t>Doradcy odgrywają również ważną rolę w rozpowszechnianiu wiedzy i rezultatów projektu wśród swoich klientów i nie tylko.</a:t>
          </a:r>
          <a:endParaRPr lang="en-US"/>
        </a:p>
      </dgm:t>
    </dgm:pt>
    <dgm:pt modelId="{EBBE873F-FF5F-48B9-ADED-323A91502B84}" type="parTrans" cxnId="{B765A36E-D8BF-4907-A838-A337B4031A49}">
      <dgm:prSet/>
      <dgm:spPr/>
      <dgm:t>
        <a:bodyPr/>
        <a:lstStyle/>
        <a:p>
          <a:endParaRPr lang="en-US"/>
        </a:p>
      </dgm:t>
    </dgm:pt>
    <dgm:pt modelId="{D5DCD32D-6D19-45C3-9D40-2F9A2E99A0A1}" type="sibTrans" cxnId="{B765A36E-D8BF-4907-A838-A337B4031A49}">
      <dgm:prSet/>
      <dgm:spPr/>
      <dgm:t>
        <a:bodyPr/>
        <a:lstStyle/>
        <a:p>
          <a:endParaRPr lang="en-US"/>
        </a:p>
      </dgm:t>
    </dgm:pt>
    <dgm:pt modelId="{C4FCA549-5483-42C5-A6D4-89B208E1F385}" type="pres">
      <dgm:prSet presAssocID="{BF80AE54-82A9-46A2-82A1-747DF35663A1}" presName="root" presStyleCnt="0">
        <dgm:presLayoutVars>
          <dgm:dir/>
          <dgm:resizeHandles val="exact"/>
        </dgm:presLayoutVars>
      </dgm:prSet>
      <dgm:spPr/>
    </dgm:pt>
    <dgm:pt modelId="{278F0062-C98C-45C7-B269-CD239475F137}" type="pres">
      <dgm:prSet presAssocID="{9A344F10-522D-43E4-BE82-B4A335E6D52C}" presName="compNode" presStyleCnt="0"/>
      <dgm:spPr/>
    </dgm:pt>
    <dgm:pt modelId="{F2762F26-E827-4503-83B4-5D386D518B02}" type="pres">
      <dgm:prSet presAssocID="{9A344F10-522D-43E4-BE82-B4A335E6D52C}" presName="bgRect" presStyleLbl="bgShp" presStyleIdx="0" presStyleCnt="3"/>
      <dgm:spPr/>
    </dgm:pt>
    <dgm:pt modelId="{A73FE20F-D38F-4EF9-8048-206E91628EC1}" type="pres">
      <dgm:prSet presAssocID="{9A344F10-522D-43E4-BE82-B4A335E6D5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07DDC868-1C51-4F96-9070-7B26492A093F}" type="pres">
      <dgm:prSet presAssocID="{9A344F10-522D-43E4-BE82-B4A335E6D52C}" presName="spaceRect" presStyleCnt="0"/>
      <dgm:spPr/>
    </dgm:pt>
    <dgm:pt modelId="{13200A34-F2DF-40C6-9989-786440FDA3D0}" type="pres">
      <dgm:prSet presAssocID="{9A344F10-522D-43E4-BE82-B4A335E6D52C}" presName="parTx" presStyleLbl="revTx" presStyleIdx="0" presStyleCnt="3">
        <dgm:presLayoutVars>
          <dgm:chMax val="0"/>
          <dgm:chPref val="0"/>
        </dgm:presLayoutVars>
      </dgm:prSet>
      <dgm:spPr/>
    </dgm:pt>
    <dgm:pt modelId="{61CA7A33-523F-4AFB-8707-A0469788C8C8}" type="pres">
      <dgm:prSet presAssocID="{441AB76D-A46D-458E-ACEF-2D1A34187CA0}" presName="sibTrans" presStyleCnt="0"/>
      <dgm:spPr/>
    </dgm:pt>
    <dgm:pt modelId="{942A86DA-0384-4B96-BC3D-4A3810A0B0F3}" type="pres">
      <dgm:prSet presAssocID="{F9C0D081-06C9-4825-81FD-D88757729CF7}" presName="compNode" presStyleCnt="0"/>
      <dgm:spPr/>
    </dgm:pt>
    <dgm:pt modelId="{9CC219DE-8AF1-4895-A9E5-3B22EFC3B331}" type="pres">
      <dgm:prSet presAssocID="{F9C0D081-06C9-4825-81FD-D88757729CF7}" presName="bgRect" presStyleLbl="bgShp" presStyleIdx="1" presStyleCnt="3"/>
      <dgm:spPr/>
    </dgm:pt>
    <dgm:pt modelId="{97E64505-B129-459E-B86F-D1D1416E2278}" type="pres">
      <dgm:prSet presAssocID="{F9C0D081-06C9-4825-81FD-D88757729C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006F6F4-D645-4537-98D3-782AD7C01472}" type="pres">
      <dgm:prSet presAssocID="{F9C0D081-06C9-4825-81FD-D88757729CF7}" presName="spaceRect" presStyleCnt="0"/>
      <dgm:spPr/>
    </dgm:pt>
    <dgm:pt modelId="{BE9ED4C9-8C98-4120-AAA0-6ECD92684B30}" type="pres">
      <dgm:prSet presAssocID="{F9C0D081-06C9-4825-81FD-D88757729CF7}" presName="parTx" presStyleLbl="revTx" presStyleIdx="1" presStyleCnt="3">
        <dgm:presLayoutVars>
          <dgm:chMax val="0"/>
          <dgm:chPref val="0"/>
        </dgm:presLayoutVars>
      </dgm:prSet>
      <dgm:spPr/>
    </dgm:pt>
    <dgm:pt modelId="{DEE24C7C-FABB-47F9-B8F4-F82BE1C374E3}" type="pres">
      <dgm:prSet presAssocID="{46FBAE70-3FCA-4E3C-8FDF-C2C2DB380E06}" presName="sibTrans" presStyleCnt="0"/>
      <dgm:spPr/>
    </dgm:pt>
    <dgm:pt modelId="{0E3E476B-F003-4589-889D-556B0CB5E0A6}" type="pres">
      <dgm:prSet presAssocID="{F8FC1C58-769B-4137-923C-3353A8DB98A2}" presName="compNode" presStyleCnt="0"/>
      <dgm:spPr/>
    </dgm:pt>
    <dgm:pt modelId="{123D2EA6-9171-473E-9540-A7D68BDA249B}" type="pres">
      <dgm:prSet presAssocID="{F8FC1C58-769B-4137-923C-3353A8DB98A2}" presName="bgRect" presStyleLbl="bgShp" presStyleIdx="2" presStyleCnt="3"/>
      <dgm:spPr/>
    </dgm:pt>
    <dgm:pt modelId="{545D3D6B-D100-421E-8363-09F2B8D3334F}" type="pres">
      <dgm:prSet presAssocID="{F8FC1C58-769B-4137-923C-3353A8DB98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CBB34E1-2087-4D70-8546-E5BFBFB4F0B3}" type="pres">
      <dgm:prSet presAssocID="{F8FC1C58-769B-4137-923C-3353A8DB98A2}" presName="spaceRect" presStyleCnt="0"/>
      <dgm:spPr/>
    </dgm:pt>
    <dgm:pt modelId="{E37F4528-F49B-4A87-95C1-869B56AFD78E}" type="pres">
      <dgm:prSet presAssocID="{F8FC1C58-769B-4137-923C-3353A8DB98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E97D405-AC47-41A8-9343-ADEC5E704DC1}" srcId="{BF80AE54-82A9-46A2-82A1-747DF35663A1}" destId="{9A344F10-522D-43E4-BE82-B4A335E6D52C}" srcOrd="0" destOrd="0" parTransId="{CE2AFC67-62F8-4149-8075-B9B1576B6C93}" sibTransId="{441AB76D-A46D-458E-ACEF-2D1A34187CA0}"/>
    <dgm:cxn modelId="{E9BA8A25-3095-45E2-8768-49CA143B3B03}" type="presOf" srcId="{F8FC1C58-769B-4137-923C-3353A8DB98A2}" destId="{E37F4528-F49B-4A87-95C1-869B56AFD78E}" srcOrd="0" destOrd="0" presId="urn:microsoft.com/office/officeart/2018/2/layout/IconVerticalSolidList"/>
    <dgm:cxn modelId="{23905038-05F4-467C-BCAA-D9D359C6920B}" type="presOf" srcId="{BF80AE54-82A9-46A2-82A1-747DF35663A1}" destId="{C4FCA549-5483-42C5-A6D4-89B208E1F385}" srcOrd="0" destOrd="0" presId="urn:microsoft.com/office/officeart/2018/2/layout/IconVerticalSolidList"/>
    <dgm:cxn modelId="{B765A36E-D8BF-4907-A838-A337B4031A49}" srcId="{BF80AE54-82A9-46A2-82A1-747DF35663A1}" destId="{F8FC1C58-769B-4137-923C-3353A8DB98A2}" srcOrd="2" destOrd="0" parTransId="{EBBE873F-FF5F-48B9-ADED-323A91502B84}" sibTransId="{D5DCD32D-6D19-45C3-9D40-2F9A2E99A0A1}"/>
    <dgm:cxn modelId="{2DD7B951-B479-4DE1-A56E-E269EF9638DC}" srcId="{BF80AE54-82A9-46A2-82A1-747DF35663A1}" destId="{F9C0D081-06C9-4825-81FD-D88757729CF7}" srcOrd="1" destOrd="0" parTransId="{14024856-807F-4383-8935-76CB36CF4619}" sibTransId="{46FBAE70-3FCA-4E3C-8FDF-C2C2DB380E06}"/>
    <dgm:cxn modelId="{4A6732A3-4B9C-4A06-A826-84101A909A0F}" type="presOf" srcId="{F9C0D081-06C9-4825-81FD-D88757729CF7}" destId="{BE9ED4C9-8C98-4120-AAA0-6ECD92684B30}" srcOrd="0" destOrd="0" presId="urn:microsoft.com/office/officeart/2018/2/layout/IconVerticalSolidList"/>
    <dgm:cxn modelId="{50BDC7E4-376B-4020-B4AC-FD1F5274C54F}" type="presOf" srcId="{9A344F10-522D-43E4-BE82-B4A335E6D52C}" destId="{13200A34-F2DF-40C6-9989-786440FDA3D0}" srcOrd="0" destOrd="0" presId="urn:microsoft.com/office/officeart/2018/2/layout/IconVerticalSolidList"/>
    <dgm:cxn modelId="{AEEE77D0-BB48-4F45-B25E-7C3C5FCD94F6}" type="presParOf" srcId="{C4FCA549-5483-42C5-A6D4-89B208E1F385}" destId="{278F0062-C98C-45C7-B269-CD239475F137}" srcOrd="0" destOrd="0" presId="urn:microsoft.com/office/officeart/2018/2/layout/IconVerticalSolidList"/>
    <dgm:cxn modelId="{A09B7B47-B371-4E45-9E19-E22838F23EA7}" type="presParOf" srcId="{278F0062-C98C-45C7-B269-CD239475F137}" destId="{F2762F26-E827-4503-83B4-5D386D518B02}" srcOrd="0" destOrd="0" presId="urn:microsoft.com/office/officeart/2018/2/layout/IconVerticalSolidList"/>
    <dgm:cxn modelId="{388341B5-DC44-4C6B-83D2-88D85974904F}" type="presParOf" srcId="{278F0062-C98C-45C7-B269-CD239475F137}" destId="{A73FE20F-D38F-4EF9-8048-206E91628EC1}" srcOrd="1" destOrd="0" presId="urn:microsoft.com/office/officeart/2018/2/layout/IconVerticalSolidList"/>
    <dgm:cxn modelId="{34D68E08-87AA-43D4-B1AA-8B45F550D721}" type="presParOf" srcId="{278F0062-C98C-45C7-B269-CD239475F137}" destId="{07DDC868-1C51-4F96-9070-7B26492A093F}" srcOrd="2" destOrd="0" presId="urn:microsoft.com/office/officeart/2018/2/layout/IconVerticalSolidList"/>
    <dgm:cxn modelId="{B22E766E-8077-49F4-9DD3-E68793399918}" type="presParOf" srcId="{278F0062-C98C-45C7-B269-CD239475F137}" destId="{13200A34-F2DF-40C6-9989-786440FDA3D0}" srcOrd="3" destOrd="0" presId="urn:microsoft.com/office/officeart/2018/2/layout/IconVerticalSolidList"/>
    <dgm:cxn modelId="{DAA16096-9D84-483E-B857-B1DF94B54AA8}" type="presParOf" srcId="{C4FCA549-5483-42C5-A6D4-89B208E1F385}" destId="{61CA7A33-523F-4AFB-8707-A0469788C8C8}" srcOrd="1" destOrd="0" presId="urn:microsoft.com/office/officeart/2018/2/layout/IconVerticalSolidList"/>
    <dgm:cxn modelId="{37067B08-76F7-499C-B320-9B13530315AC}" type="presParOf" srcId="{C4FCA549-5483-42C5-A6D4-89B208E1F385}" destId="{942A86DA-0384-4B96-BC3D-4A3810A0B0F3}" srcOrd="2" destOrd="0" presId="urn:microsoft.com/office/officeart/2018/2/layout/IconVerticalSolidList"/>
    <dgm:cxn modelId="{9B2D268C-0B63-4BFD-BF74-744CAFBFE697}" type="presParOf" srcId="{942A86DA-0384-4B96-BC3D-4A3810A0B0F3}" destId="{9CC219DE-8AF1-4895-A9E5-3B22EFC3B331}" srcOrd="0" destOrd="0" presId="urn:microsoft.com/office/officeart/2018/2/layout/IconVerticalSolidList"/>
    <dgm:cxn modelId="{6F963EE1-8659-4992-944B-3AD4BBFD5FA3}" type="presParOf" srcId="{942A86DA-0384-4B96-BC3D-4A3810A0B0F3}" destId="{97E64505-B129-459E-B86F-D1D1416E2278}" srcOrd="1" destOrd="0" presId="urn:microsoft.com/office/officeart/2018/2/layout/IconVerticalSolidList"/>
    <dgm:cxn modelId="{C194CD64-37C6-4CFE-B219-1BD288038C5D}" type="presParOf" srcId="{942A86DA-0384-4B96-BC3D-4A3810A0B0F3}" destId="{9006F6F4-D645-4537-98D3-782AD7C01472}" srcOrd="2" destOrd="0" presId="urn:microsoft.com/office/officeart/2018/2/layout/IconVerticalSolidList"/>
    <dgm:cxn modelId="{01D245B6-8F93-48AF-8717-110CF9E24E50}" type="presParOf" srcId="{942A86DA-0384-4B96-BC3D-4A3810A0B0F3}" destId="{BE9ED4C9-8C98-4120-AAA0-6ECD92684B30}" srcOrd="3" destOrd="0" presId="urn:microsoft.com/office/officeart/2018/2/layout/IconVerticalSolidList"/>
    <dgm:cxn modelId="{4355065E-A3A7-41CE-A0D5-91DCB8AAA79A}" type="presParOf" srcId="{C4FCA549-5483-42C5-A6D4-89B208E1F385}" destId="{DEE24C7C-FABB-47F9-B8F4-F82BE1C374E3}" srcOrd="3" destOrd="0" presId="urn:microsoft.com/office/officeart/2018/2/layout/IconVerticalSolidList"/>
    <dgm:cxn modelId="{98C101CC-8154-489D-A75F-39E3F88012D9}" type="presParOf" srcId="{C4FCA549-5483-42C5-A6D4-89B208E1F385}" destId="{0E3E476B-F003-4589-889D-556B0CB5E0A6}" srcOrd="4" destOrd="0" presId="urn:microsoft.com/office/officeart/2018/2/layout/IconVerticalSolidList"/>
    <dgm:cxn modelId="{A18F66A9-E781-4154-B103-7313D2285DF0}" type="presParOf" srcId="{0E3E476B-F003-4589-889D-556B0CB5E0A6}" destId="{123D2EA6-9171-473E-9540-A7D68BDA249B}" srcOrd="0" destOrd="0" presId="urn:microsoft.com/office/officeart/2018/2/layout/IconVerticalSolidList"/>
    <dgm:cxn modelId="{91906177-0C4B-4591-BD04-3D047C1EE677}" type="presParOf" srcId="{0E3E476B-F003-4589-889D-556B0CB5E0A6}" destId="{545D3D6B-D100-421E-8363-09F2B8D3334F}" srcOrd="1" destOrd="0" presId="urn:microsoft.com/office/officeart/2018/2/layout/IconVerticalSolidList"/>
    <dgm:cxn modelId="{A237AF45-32B6-4BA9-AA6F-6A38AA91BB11}" type="presParOf" srcId="{0E3E476B-F003-4589-889D-556B0CB5E0A6}" destId="{0CBB34E1-2087-4D70-8546-E5BFBFB4F0B3}" srcOrd="2" destOrd="0" presId="urn:microsoft.com/office/officeart/2018/2/layout/IconVerticalSolidList"/>
    <dgm:cxn modelId="{78496B04-8F59-4C07-AABE-E32078888000}" type="presParOf" srcId="{0E3E476B-F003-4589-889D-556B0CB5E0A6}" destId="{E37F4528-F49B-4A87-95C1-869B56AFD7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E62D15-F462-48C2-8DDA-BDF7443895D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DB1F979-A619-4374-8DF4-A011EE632CAE}">
      <dgm:prSet/>
      <dgm:spPr/>
      <dgm:t>
        <a:bodyPr/>
        <a:lstStyle/>
        <a:p>
          <a:pPr>
            <a:defRPr cap="all"/>
          </a:pPr>
          <a:r>
            <a:rPr lang="pl-PL"/>
            <a:t>Udział w badaniach</a:t>
          </a:r>
          <a:endParaRPr lang="en-US"/>
        </a:p>
      </dgm:t>
    </dgm:pt>
    <dgm:pt modelId="{389DBF1A-A7F2-48A4-A70E-3BFF67B06F9C}" type="parTrans" cxnId="{4637E02C-9805-487C-9549-5E5D64E26DA9}">
      <dgm:prSet/>
      <dgm:spPr/>
      <dgm:t>
        <a:bodyPr/>
        <a:lstStyle/>
        <a:p>
          <a:endParaRPr lang="en-US"/>
        </a:p>
      </dgm:t>
    </dgm:pt>
    <dgm:pt modelId="{C68481F0-BD61-4DEC-90D9-44C05C87A963}" type="sibTrans" cxnId="{4637E02C-9805-487C-9549-5E5D64E26DA9}">
      <dgm:prSet/>
      <dgm:spPr/>
      <dgm:t>
        <a:bodyPr/>
        <a:lstStyle/>
        <a:p>
          <a:endParaRPr lang="en-US"/>
        </a:p>
      </dgm:t>
    </dgm:pt>
    <dgm:pt modelId="{5FB79BB4-8B3E-4AD1-9525-7240208435B3}">
      <dgm:prSet/>
      <dgm:spPr/>
      <dgm:t>
        <a:bodyPr/>
        <a:lstStyle/>
        <a:p>
          <a:pPr>
            <a:defRPr cap="all"/>
          </a:pPr>
          <a:r>
            <a:rPr lang="pl-PL"/>
            <a:t>Poszerzanie wiedzy praktycznej</a:t>
          </a:r>
          <a:endParaRPr lang="en-US"/>
        </a:p>
      </dgm:t>
    </dgm:pt>
    <dgm:pt modelId="{3DDCE95C-4901-422C-95FF-C061157120C3}" type="parTrans" cxnId="{EF4F772C-8A2B-4B4C-AA0F-E146A3EEF176}">
      <dgm:prSet/>
      <dgm:spPr/>
      <dgm:t>
        <a:bodyPr/>
        <a:lstStyle/>
        <a:p>
          <a:endParaRPr lang="en-US"/>
        </a:p>
      </dgm:t>
    </dgm:pt>
    <dgm:pt modelId="{416926EF-C73C-4827-BE0F-D46D0F9F3200}" type="sibTrans" cxnId="{EF4F772C-8A2B-4B4C-AA0F-E146A3EEF176}">
      <dgm:prSet/>
      <dgm:spPr/>
      <dgm:t>
        <a:bodyPr/>
        <a:lstStyle/>
        <a:p>
          <a:endParaRPr lang="en-US"/>
        </a:p>
      </dgm:t>
    </dgm:pt>
    <dgm:pt modelId="{16B39A94-859C-48B3-8DC8-FABA65163F24}">
      <dgm:prSet/>
      <dgm:spPr/>
      <dgm:t>
        <a:bodyPr/>
        <a:lstStyle/>
        <a:p>
          <a:pPr>
            <a:defRPr cap="all"/>
          </a:pPr>
          <a:r>
            <a:rPr lang="pl-PL"/>
            <a:t>Częste spotkania z rolnikami</a:t>
          </a:r>
          <a:endParaRPr lang="en-US"/>
        </a:p>
      </dgm:t>
    </dgm:pt>
    <dgm:pt modelId="{95D7F2C3-EF93-4786-B167-7C9F028F302A}" type="parTrans" cxnId="{F05A5136-29A7-479A-B6DC-8DF83C00369E}">
      <dgm:prSet/>
      <dgm:spPr/>
      <dgm:t>
        <a:bodyPr/>
        <a:lstStyle/>
        <a:p>
          <a:endParaRPr lang="en-US"/>
        </a:p>
      </dgm:t>
    </dgm:pt>
    <dgm:pt modelId="{BC8C9AB2-1429-41BC-B8EB-0E7766C4A55E}" type="sibTrans" cxnId="{F05A5136-29A7-479A-B6DC-8DF83C00369E}">
      <dgm:prSet/>
      <dgm:spPr/>
      <dgm:t>
        <a:bodyPr/>
        <a:lstStyle/>
        <a:p>
          <a:endParaRPr lang="en-US"/>
        </a:p>
      </dgm:t>
    </dgm:pt>
    <dgm:pt modelId="{99921246-EE77-40AE-9259-D8805D3D9C9E}">
      <dgm:prSet/>
      <dgm:spPr/>
      <dgm:t>
        <a:bodyPr/>
        <a:lstStyle/>
        <a:p>
          <a:pPr>
            <a:defRPr cap="all"/>
          </a:pPr>
          <a:r>
            <a:rPr lang="pl-PL"/>
            <a:t>Rozwinięty system ekspertów wspierających doradców</a:t>
          </a:r>
          <a:endParaRPr lang="en-US"/>
        </a:p>
      </dgm:t>
    </dgm:pt>
    <dgm:pt modelId="{58BC3E97-2A69-45F5-92CA-256D8DB6CBD8}" type="parTrans" cxnId="{F4E36E0C-EEF3-4610-9556-A9DA1EE14D51}">
      <dgm:prSet/>
      <dgm:spPr/>
      <dgm:t>
        <a:bodyPr/>
        <a:lstStyle/>
        <a:p>
          <a:endParaRPr lang="en-US"/>
        </a:p>
      </dgm:t>
    </dgm:pt>
    <dgm:pt modelId="{DA131593-271C-44F9-BD77-69BDD8DE7CBA}" type="sibTrans" cxnId="{F4E36E0C-EEF3-4610-9556-A9DA1EE14D51}">
      <dgm:prSet/>
      <dgm:spPr/>
      <dgm:t>
        <a:bodyPr/>
        <a:lstStyle/>
        <a:p>
          <a:endParaRPr lang="en-US"/>
        </a:p>
      </dgm:t>
    </dgm:pt>
    <dgm:pt modelId="{303B8E2D-9923-4ADD-9F2C-7B500B7FB77E}">
      <dgm:prSet/>
      <dgm:spPr/>
      <dgm:t>
        <a:bodyPr/>
        <a:lstStyle/>
        <a:p>
          <a:pPr>
            <a:defRPr cap="all"/>
          </a:pPr>
          <a:r>
            <a:rPr lang="pl-PL"/>
            <a:t>Dobry motywacyjny system wynagradzania</a:t>
          </a:r>
          <a:endParaRPr lang="en-US"/>
        </a:p>
      </dgm:t>
    </dgm:pt>
    <dgm:pt modelId="{1F0F809E-2639-4A1C-B23C-0FBA5B2E9822}" type="parTrans" cxnId="{A954D9E6-C738-45B8-B358-C8945714FCCB}">
      <dgm:prSet/>
      <dgm:spPr/>
      <dgm:t>
        <a:bodyPr/>
        <a:lstStyle/>
        <a:p>
          <a:endParaRPr lang="en-US"/>
        </a:p>
      </dgm:t>
    </dgm:pt>
    <dgm:pt modelId="{9948CD0B-8AAF-4A13-9B70-EFDDD62B43E1}" type="sibTrans" cxnId="{A954D9E6-C738-45B8-B358-C8945714FCCB}">
      <dgm:prSet/>
      <dgm:spPr/>
      <dgm:t>
        <a:bodyPr/>
        <a:lstStyle/>
        <a:p>
          <a:endParaRPr lang="en-US"/>
        </a:p>
      </dgm:t>
    </dgm:pt>
    <dgm:pt modelId="{D22E5406-BFF4-4BE7-AE1B-C6919A7D5AAB}" type="pres">
      <dgm:prSet presAssocID="{76E62D15-F462-48C2-8DDA-BDF7443895D3}" presName="root" presStyleCnt="0">
        <dgm:presLayoutVars>
          <dgm:dir/>
          <dgm:resizeHandles val="exact"/>
        </dgm:presLayoutVars>
      </dgm:prSet>
      <dgm:spPr/>
    </dgm:pt>
    <dgm:pt modelId="{1692857E-03E2-460B-BFA8-07A36018D195}" type="pres">
      <dgm:prSet presAssocID="{3DB1F979-A619-4374-8DF4-A011EE632CAE}" presName="compNode" presStyleCnt="0"/>
      <dgm:spPr/>
    </dgm:pt>
    <dgm:pt modelId="{6AEC6185-4AFD-4918-8E62-2EA8DB624F29}" type="pres">
      <dgm:prSet presAssocID="{3DB1F979-A619-4374-8DF4-A011EE632CAE}" presName="iconBgRect" presStyleLbl="bgShp" presStyleIdx="0" presStyleCnt="5"/>
      <dgm:spPr/>
    </dgm:pt>
    <dgm:pt modelId="{3B12D478-1503-4DBC-A286-30CF2C38894F}" type="pres">
      <dgm:prSet presAssocID="{3DB1F979-A619-4374-8DF4-A011EE632C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682F93E-81F5-4B5D-8B77-9BB0FA68CD20}" type="pres">
      <dgm:prSet presAssocID="{3DB1F979-A619-4374-8DF4-A011EE632CAE}" presName="spaceRect" presStyleCnt="0"/>
      <dgm:spPr/>
    </dgm:pt>
    <dgm:pt modelId="{EF200951-F67E-400B-9B71-96A6BB6F3A16}" type="pres">
      <dgm:prSet presAssocID="{3DB1F979-A619-4374-8DF4-A011EE632CAE}" presName="textRect" presStyleLbl="revTx" presStyleIdx="0" presStyleCnt="5">
        <dgm:presLayoutVars>
          <dgm:chMax val="1"/>
          <dgm:chPref val="1"/>
        </dgm:presLayoutVars>
      </dgm:prSet>
      <dgm:spPr/>
    </dgm:pt>
    <dgm:pt modelId="{D0D22D5E-E4FD-4A45-8BD5-C81DA9F35431}" type="pres">
      <dgm:prSet presAssocID="{C68481F0-BD61-4DEC-90D9-44C05C87A963}" presName="sibTrans" presStyleCnt="0"/>
      <dgm:spPr/>
    </dgm:pt>
    <dgm:pt modelId="{648ECAA1-3145-4FB6-B1D2-5787BEB939F3}" type="pres">
      <dgm:prSet presAssocID="{5FB79BB4-8B3E-4AD1-9525-7240208435B3}" presName="compNode" presStyleCnt="0"/>
      <dgm:spPr/>
    </dgm:pt>
    <dgm:pt modelId="{9A229F9F-C46E-4818-B0DA-949E5E1DFC53}" type="pres">
      <dgm:prSet presAssocID="{5FB79BB4-8B3E-4AD1-9525-7240208435B3}" presName="iconBgRect" presStyleLbl="bgShp" presStyleIdx="1" presStyleCnt="5"/>
      <dgm:spPr/>
    </dgm:pt>
    <dgm:pt modelId="{FAE42CA9-111E-4946-A9F0-4B3B4973C6E2}" type="pres">
      <dgm:prSet presAssocID="{5FB79BB4-8B3E-4AD1-9525-7240208435B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3BB1800-BB81-4753-B372-BEA8931104FD}" type="pres">
      <dgm:prSet presAssocID="{5FB79BB4-8B3E-4AD1-9525-7240208435B3}" presName="spaceRect" presStyleCnt="0"/>
      <dgm:spPr/>
    </dgm:pt>
    <dgm:pt modelId="{A1500684-59DB-4324-86A2-D06E1B9A1D08}" type="pres">
      <dgm:prSet presAssocID="{5FB79BB4-8B3E-4AD1-9525-7240208435B3}" presName="textRect" presStyleLbl="revTx" presStyleIdx="1" presStyleCnt="5">
        <dgm:presLayoutVars>
          <dgm:chMax val="1"/>
          <dgm:chPref val="1"/>
        </dgm:presLayoutVars>
      </dgm:prSet>
      <dgm:spPr/>
    </dgm:pt>
    <dgm:pt modelId="{4DFB41B0-FD68-44E7-979D-F6E0205C0515}" type="pres">
      <dgm:prSet presAssocID="{416926EF-C73C-4827-BE0F-D46D0F9F3200}" presName="sibTrans" presStyleCnt="0"/>
      <dgm:spPr/>
    </dgm:pt>
    <dgm:pt modelId="{0FE6ECC5-2A1C-445C-88F2-F20D4265BC59}" type="pres">
      <dgm:prSet presAssocID="{16B39A94-859C-48B3-8DC8-FABA65163F24}" presName="compNode" presStyleCnt="0"/>
      <dgm:spPr/>
    </dgm:pt>
    <dgm:pt modelId="{F16E24CC-1B6E-45AC-8C2A-C82ADE6B0AA2}" type="pres">
      <dgm:prSet presAssocID="{16B39A94-859C-48B3-8DC8-FABA65163F24}" presName="iconBgRect" presStyleLbl="bgShp" presStyleIdx="2" presStyleCnt="5"/>
      <dgm:spPr/>
    </dgm:pt>
    <dgm:pt modelId="{5B118BEC-4DB7-4318-B1B0-BF5B61FBD45C}" type="pres">
      <dgm:prSet presAssocID="{16B39A94-859C-48B3-8DC8-FABA65163F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18F0D90-979B-4989-BA2C-AB7736DA7B6E}" type="pres">
      <dgm:prSet presAssocID="{16B39A94-859C-48B3-8DC8-FABA65163F24}" presName="spaceRect" presStyleCnt="0"/>
      <dgm:spPr/>
    </dgm:pt>
    <dgm:pt modelId="{D0F96FE5-367C-465B-9DDE-D2C53AC452AB}" type="pres">
      <dgm:prSet presAssocID="{16B39A94-859C-48B3-8DC8-FABA65163F24}" presName="textRect" presStyleLbl="revTx" presStyleIdx="2" presStyleCnt="5">
        <dgm:presLayoutVars>
          <dgm:chMax val="1"/>
          <dgm:chPref val="1"/>
        </dgm:presLayoutVars>
      </dgm:prSet>
      <dgm:spPr/>
    </dgm:pt>
    <dgm:pt modelId="{BA818705-2B9E-48DB-B55A-2A2AAED7596F}" type="pres">
      <dgm:prSet presAssocID="{BC8C9AB2-1429-41BC-B8EB-0E7766C4A55E}" presName="sibTrans" presStyleCnt="0"/>
      <dgm:spPr/>
    </dgm:pt>
    <dgm:pt modelId="{5AA89495-0010-400E-8722-3C2EA65CA093}" type="pres">
      <dgm:prSet presAssocID="{99921246-EE77-40AE-9259-D8805D3D9C9E}" presName="compNode" presStyleCnt="0"/>
      <dgm:spPr/>
    </dgm:pt>
    <dgm:pt modelId="{66604CF8-C495-44B4-ABF8-06579049C506}" type="pres">
      <dgm:prSet presAssocID="{99921246-EE77-40AE-9259-D8805D3D9C9E}" presName="iconBgRect" presStyleLbl="bgShp" presStyleIdx="3" presStyleCnt="5"/>
      <dgm:spPr/>
    </dgm:pt>
    <dgm:pt modelId="{643F54FC-1B5F-4337-BC75-FE3F72C19FAD}" type="pres">
      <dgm:prSet presAssocID="{99921246-EE77-40AE-9259-D8805D3D9C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3D9CF3D-73CC-4D46-9BCE-48CFA12439C7}" type="pres">
      <dgm:prSet presAssocID="{99921246-EE77-40AE-9259-D8805D3D9C9E}" presName="spaceRect" presStyleCnt="0"/>
      <dgm:spPr/>
    </dgm:pt>
    <dgm:pt modelId="{9C4D8A60-FDFD-4A14-83AB-270CFF013D17}" type="pres">
      <dgm:prSet presAssocID="{99921246-EE77-40AE-9259-D8805D3D9C9E}" presName="textRect" presStyleLbl="revTx" presStyleIdx="3" presStyleCnt="5">
        <dgm:presLayoutVars>
          <dgm:chMax val="1"/>
          <dgm:chPref val="1"/>
        </dgm:presLayoutVars>
      </dgm:prSet>
      <dgm:spPr/>
    </dgm:pt>
    <dgm:pt modelId="{7789F739-8DFA-4BF9-A579-E55489456CF4}" type="pres">
      <dgm:prSet presAssocID="{DA131593-271C-44F9-BD77-69BDD8DE7CBA}" presName="sibTrans" presStyleCnt="0"/>
      <dgm:spPr/>
    </dgm:pt>
    <dgm:pt modelId="{3063B7B9-6DA6-44D9-8EB7-E9AE7F047BE0}" type="pres">
      <dgm:prSet presAssocID="{303B8E2D-9923-4ADD-9F2C-7B500B7FB77E}" presName="compNode" presStyleCnt="0"/>
      <dgm:spPr/>
    </dgm:pt>
    <dgm:pt modelId="{7C58F407-CE09-43BF-B618-96563B858A22}" type="pres">
      <dgm:prSet presAssocID="{303B8E2D-9923-4ADD-9F2C-7B500B7FB77E}" presName="iconBgRect" presStyleLbl="bgShp" presStyleIdx="4" presStyleCnt="5"/>
      <dgm:spPr/>
    </dgm:pt>
    <dgm:pt modelId="{5E0A5547-3521-4516-B933-BCF642D6BD52}" type="pres">
      <dgm:prSet presAssocID="{303B8E2D-9923-4ADD-9F2C-7B500B7FB77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F36AC0E6-FBFC-47F3-BB4D-16482E3757DD}" type="pres">
      <dgm:prSet presAssocID="{303B8E2D-9923-4ADD-9F2C-7B500B7FB77E}" presName="spaceRect" presStyleCnt="0"/>
      <dgm:spPr/>
    </dgm:pt>
    <dgm:pt modelId="{2A618D16-04CF-4A82-A809-8C7BEF233683}" type="pres">
      <dgm:prSet presAssocID="{303B8E2D-9923-4ADD-9F2C-7B500B7FB77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4E36E0C-EEF3-4610-9556-A9DA1EE14D51}" srcId="{76E62D15-F462-48C2-8DDA-BDF7443895D3}" destId="{99921246-EE77-40AE-9259-D8805D3D9C9E}" srcOrd="3" destOrd="0" parTransId="{58BC3E97-2A69-45F5-92CA-256D8DB6CBD8}" sibTransId="{DA131593-271C-44F9-BD77-69BDD8DE7CBA}"/>
    <dgm:cxn modelId="{0EA15526-3877-4D61-98B7-7D002BE9B833}" type="presOf" srcId="{5FB79BB4-8B3E-4AD1-9525-7240208435B3}" destId="{A1500684-59DB-4324-86A2-D06E1B9A1D08}" srcOrd="0" destOrd="0" presId="urn:microsoft.com/office/officeart/2018/5/layout/IconCircleLabelList"/>
    <dgm:cxn modelId="{69C7382A-22BA-4C5D-9A0C-D3D8B046CF62}" type="presOf" srcId="{76E62D15-F462-48C2-8DDA-BDF7443895D3}" destId="{D22E5406-BFF4-4BE7-AE1B-C6919A7D5AAB}" srcOrd="0" destOrd="0" presId="urn:microsoft.com/office/officeart/2018/5/layout/IconCircleLabelList"/>
    <dgm:cxn modelId="{EF4F772C-8A2B-4B4C-AA0F-E146A3EEF176}" srcId="{76E62D15-F462-48C2-8DDA-BDF7443895D3}" destId="{5FB79BB4-8B3E-4AD1-9525-7240208435B3}" srcOrd="1" destOrd="0" parTransId="{3DDCE95C-4901-422C-95FF-C061157120C3}" sibTransId="{416926EF-C73C-4827-BE0F-D46D0F9F3200}"/>
    <dgm:cxn modelId="{4637E02C-9805-487C-9549-5E5D64E26DA9}" srcId="{76E62D15-F462-48C2-8DDA-BDF7443895D3}" destId="{3DB1F979-A619-4374-8DF4-A011EE632CAE}" srcOrd="0" destOrd="0" parTransId="{389DBF1A-A7F2-48A4-A70E-3BFF67B06F9C}" sibTransId="{C68481F0-BD61-4DEC-90D9-44C05C87A963}"/>
    <dgm:cxn modelId="{F05A5136-29A7-479A-B6DC-8DF83C00369E}" srcId="{76E62D15-F462-48C2-8DDA-BDF7443895D3}" destId="{16B39A94-859C-48B3-8DC8-FABA65163F24}" srcOrd="2" destOrd="0" parTransId="{95D7F2C3-EF93-4786-B167-7C9F028F302A}" sibTransId="{BC8C9AB2-1429-41BC-B8EB-0E7766C4A55E}"/>
    <dgm:cxn modelId="{5166873D-AEF5-4A85-BDE2-FBFD948FA53D}" type="presOf" srcId="{99921246-EE77-40AE-9259-D8805D3D9C9E}" destId="{9C4D8A60-FDFD-4A14-83AB-270CFF013D17}" srcOrd="0" destOrd="0" presId="urn:microsoft.com/office/officeart/2018/5/layout/IconCircleLabelList"/>
    <dgm:cxn modelId="{B2065768-CDF1-4086-A19E-B5B395A19C5C}" type="presOf" srcId="{16B39A94-859C-48B3-8DC8-FABA65163F24}" destId="{D0F96FE5-367C-465B-9DDE-D2C53AC452AB}" srcOrd="0" destOrd="0" presId="urn:microsoft.com/office/officeart/2018/5/layout/IconCircleLabelList"/>
    <dgm:cxn modelId="{939649CC-CF37-4EFF-843F-B6B6E5D5788F}" type="presOf" srcId="{3DB1F979-A619-4374-8DF4-A011EE632CAE}" destId="{EF200951-F67E-400B-9B71-96A6BB6F3A16}" srcOrd="0" destOrd="0" presId="urn:microsoft.com/office/officeart/2018/5/layout/IconCircleLabelList"/>
    <dgm:cxn modelId="{283941E6-EBEB-4E78-8F46-1F29556F8E83}" type="presOf" srcId="{303B8E2D-9923-4ADD-9F2C-7B500B7FB77E}" destId="{2A618D16-04CF-4A82-A809-8C7BEF233683}" srcOrd="0" destOrd="0" presId="urn:microsoft.com/office/officeart/2018/5/layout/IconCircleLabelList"/>
    <dgm:cxn modelId="{A954D9E6-C738-45B8-B358-C8945714FCCB}" srcId="{76E62D15-F462-48C2-8DDA-BDF7443895D3}" destId="{303B8E2D-9923-4ADD-9F2C-7B500B7FB77E}" srcOrd="4" destOrd="0" parTransId="{1F0F809E-2639-4A1C-B23C-0FBA5B2E9822}" sibTransId="{9948CD0B-8AAF-4A13-9B70-EFDDD62B43E1}"/>
    <dgm:cxn modelId="{1D8AA07F-D737-4388-BC80-F884CE251642}" type="presParOf" srcId="{D22E5406-BFF4-4BE7-AE1B-C6919A7D5AAB}" destId="{1692857E-03E2-460B-BFA8-07A36018D195}" srcOrd="0" destOrd="0" presId="urn:microsoft.com/office/officeart/2018/5/layout/IconCircleLabelList"/>
    <dgm:cxn modelId="{A03B0F82-1246-4FAB-A288-0BF374D3FD46}" type="presParOf" srcId="{1692857E-03E2-460B-BFA8-07A36018D195}" destId="{6AEC6185-4AFD-4918-8E62-2EA8DB624F29}" srcOrd="0" destOrd="0" presId="urn:microsoft.com/office/officeart/2018/5/layout/IconCircleLabelList"/>
    <dgm:cxn modelId="{FF3E0FE7-B1F6-41BC-8ECF-987E1B5017DA}" type="presParOf" srcId="{1692857E-03E2-460B-BFA8-07A36018D195}" destId="{3B12D478-1503-4DBC-A286-30CF2C38894F}" srcOrd="1" destOrd="0" presId="urn:microsoft.com/office/officeart/2018/5/layout/IconCircleLabelList"/>
    <dgm:cxn modelId="{DA53EF4F-2BC6-4725-955B-909A34A91AEC}" type="presParOf" srcId="{1692857E-03E2-460B-BFA8-07A36018D195}" destId="{A682F93E-81F5-4B5D-8B77-9BB0FA68CD20}" srcOrd="2" destOrd="0" presId="urn:microsoft.com/office/officeart/2018/5/layout/IconCircleLabelList"/>
    <dgm:cxn modelId="{3ADF8B1D-D023-467B-90D3-98C2C9E4FC5D}" type="presParOf" srcId="{1692857E-03E2-460B-BFA8-07A36018D195}" destId="{EF200951-F67E-400B-9B71-96A6BB6F3A16}" srcOrd="3" destOrd="0" presId="urn:microsoft.com/office/officeart/2018/5/layout/IconCircleLabelList"/>
    <dgm:cxn modelId="{0A3EF734-A24A-45A7-A776-DF10D52FB0FD}" type="presParOf" srcId="{D22E5406-BFF4-4BE7-AE1B-C6919A7D5AAB}" destId="{D0D22D5E-E4FD-4A45-8BD5-C81DA9F35431}" srcOrd="1" destOrd="0" presId="urn:microsoft.com/office/officeart/2018/5/layout/IconCircleLabelList"/>
    <dgm:cxn modelId="{9D26E55C-F0D1-44BB-AFCA-11CEB7F74D15}" type="presParOf" srcId="{D22E5406-BFF4-4BE7-AE1B-C6919A7D5AAB}" destId="{648ECAA1-3145-4FB6-B1D2-5787BEB939F3}" srcOrd="2" destOrd="0" presId="urn:microsoft.com/office/officeart/2018/5/layout/IconCircleLabelList"/>
    <dgm:cxn modelId="{59368C06-B607-4862-9034-C1B97ED86AC6}" type="presParOf" srcId="{648ECAA1-3145-4FB6-B1D2-5787BEB939F3}" destId="{9A229F9F-C46E-4818-B0DA-949E5E1DFC53}" srcOrd="0" destOrd="0" presId="urn:microsoft.com/office/officeart/2018/5/layout/IconCircleLabelList"/>
    <dgm:cxn modelId="{E0612434-8698-4A62-865A-AA06071B0C11}" type="presParOf" srcId="{648ECAA1-3145-4FB6-B1D2-5787BEB939F3}" destId="{FAE42CA9-111E-4946-A9F0-4B3B4973C6E2}" srcOrd="1" destOrd="0" presId="urn:microsoft.com/office/officeart/2018/5/layout/IconCircleLabelList"/>
    <dgm:cxn modelId="{A8F35DAA-8C39-4D21-B588-262878046D7A}" type="presParOf" srcId="{648ECAA1-3145-4FB6-B1D2-5787BEB939F3}" destId="{23BB1800-BB81-4753-B372-BEA8931104FD}" srcOrd="2" destOrd="0" presId="urn:microsoft.com/office/officeart/2018/5/layout/IconCircleLabelList"/>
    <dgm:cxn modelId="{BCDC2F2C-7854-48D6-8B59-99023FB9FA5C}" type="presParOf" srcId="{648ECAA1-3145-4FB6-B1D2-5787BEB939F3}" destId="{A1500684-59DB-4324-86A2-D06E1B9A1D08}" srcOrd="3" destOrd="0" presId="urn:microsoft.com/office/officeart/2018/5/layout/IconCircleLabelList"/>
    <dgm:cxn modelId="{A9B56EED-383D-40DA-8F45-3DA2F0123FF2}" type="presParOf" srcId="{D22E5406-BFF4-4BE7-AE1B-C6919A7D5AAB}" destId="{4DFB41B0-FD68-44E7-979D-F6E0205C0515}" srcOrd="3" destOrd="0" presId="urn:microsoft.com/office/officeart/2018/5/layout/IconCircleLabelList"/>
    <dgm:cxn modelId="{1164E07C-DE8D-4AF0-9E52-04B9427C50D2}" type="presParOf" srcId="{D22E5406-BFF4-4BE7-AE1B-C6919A7D5AAB}" destId="{0FE6ECC5-2A1C-445C-88F2-F20D4265BC59}" srcOrd="4" destOrd="0" presId="urn:microsoft.com/office/officeart/2018/5/layout/IconCircleLabelList"/>
    <dgm:cxn modelId="{12C9B66A-2F14-4BED-A9E4-1B93EC85C9BF}" type="presParOf" srcId="{0FE6ECC5-2A1C-445C-88F2-F20D4265BC59}" destId="{F16E24CC-1B6E-45AC-8C2A-C82ADE6B0AA2}" srcOrd="0" destOrd="0" presId="urn:microsoft.com/office/officeart/2018/5/layout/IconCircleLabelList"/>
    <dgm:cxn modelId="{7917778F-F0AE-492D-B401-6E6479F58FFF}" type="presParOf" srcId="{0FE6ECC5-2A1C-445C-88F2-F20D4265BC59}" destId="{5B118BEC-4DB7-4318-B1B0-BF5B61FBD45C}" srcOrd="1" destOrd="0" presId="urn:microsoft.com/office/officeart/2018/5/layout/IconCircleLabelList"/>
    <dgm:cxn modelId="{327C57E7-4A27-403A-B0D0-ECBD7CFA9318}" type="presParOf" srcId="{0FE6ECC5-2A1C-445C-88F2-F20D4265BC59}" destId="{F18F0D90-979B-4989-BA2C-AB7736DA7B6E}" srcOrd="2" destOrd="0" presId="urn:microsoft.com/office/officeart/2018/5/layout/IconCircleLabelList"/>
    <dgm:cxn modelId="{962BD59A-524D-417C-B0FC-8C642500D541}" type="presParOf" srcId="{0FE6ECC5-2A1C-445C-88F2-F20D4265BC59}" destId="{D0F96FE5-367C-465B-9DDE-D2C53AC452AB}" srcOrd="3" destOrd="0" presId="urn:microsoft.com/office/officeart/2018/5/layout/IconCircleLabelList"/>
    <dgm:cxn modelId="{5CAE503E-75E6-46D0-BDB0-7E27CAE21C0F}" type="presParOf" srcId="{D22E5406-BFF4-4BE7-AE1B-C6919A7D5AAB}" destId="{BA818705-2B9E-48DB-B55A-2A2AAED7596F}" srcOrd="5" destOrd="0" presId="urn:microsoft.com/office/officeart/2018/5/layout/IconCircleLabelList"/>
    <dgm:cxn modelId="{0AF270E2-4D32-482D-9983-5A1ABA4745EA}" type="presParOf" srcId="{D22E5406-BFF4-4BE7-AE1B-C6919A7D5AAB}" destId="{5AA89495-0010-400E-8722-3C2EA65CA093}" srcOrd="6" destOrd="0" presId="urn:microsoft.com/office/officeart/2018/5/layout/IconCircleLabelList"/>
    <dgm:cxn modelId="{46D6550E-58EB-4F8A-98C2-2403AF242321}" type="presParOf" srcId="{5AA89495-0010-400E-8722-3C2EA65CA093}" destId="{66604CF8-C495-44B4-ABF8-06579049C506}" srcOrd="0" destOrd="0" presId="urn:microsoft.com/office/officeart/2018/5/layout/IconCircleLabelList"/>
    <dgm:cxn modelId="{589930CD-31BC-406B-ADA1-75A185D43CFF}" type="presParOf" srcId="{5AA89495-0010-400E-8722-3C2EA65CA093}" destId="{643F54FC-1B5F-4337-BC75-FE3F72C19FAD}" srcOrd="1" destOrd="0" presId="urn:microsoft.com/office/officeart/2018/5/layout/IconCircleLabelList"/>
    <dgm:cxn modelId="{7BFABFAB-AD4B-4CFA-99A5-43F406055DDC}" type="presParOf" srcId="{5AA89495-0010-400E-8722-3C2EA65CA093}" destId="{33D9CF3D-73CC-4D46-9BCE-48CFA12439C7}" srcOrd="2" destOrd="0" presId="urn:microsoft.com/office/officeart/2018/5/layout/IconCircleLabelList"/>
    <dgm:cxn modelId="{D3C4F61D-A7B2-4C08-8CDB-9076CB2F70D0}" type="presParOf" srcId="{5AA89495-0010-400E-8722-3C2EA65CA093}" destId="{9C4D8A60-FDFD-4A14-83AB-270CFF013D17}" srcOrd="3" destOrd="0" presId="urn:microsoft.com/office/officeart/2018/5/layout/IconCircleLabelList"/>
    <dgm:cxn modelId="{8D357207-5A6E-47A6-B686-4F7D18EC42EA}" type="presParOf" srcId="{D22E5406-BFF4-4BE7-AE1B-C6919A7D5AAB}" destId="{7789F739-8DFA-4BF9-A579-E55489456CF4}" srcOrd="7" destOrd="0" presId="urn:microsoft.com/office/officeart/2018/5/layout/IconCircleLabelList"/>
    <dgm:cxn modelId="{BC6ABC07-3A6D-4CF1-A5DC-12930F989F5A}" type="presParOf" srcId="{D22E5406-BFF4-4BE7-AE1B-C6919A7D5AAB}" destId="{3063B7B9-6DA6-44D9-8EB7-E9AE7F047BE0}" srcOrd="8" destOrd="0" presId="urn:microsoft.com/office/officeart/2018/5/layout/IconCircleLabelList"/>
    <dgm:cxn modelId="{1A56D58E-B95B-4364-8C5D-ED36FD13C28D}" type="presParOf" srcId="{3063B7B9-6DA6-44D9-8EB7-E9AE7F047BE0}" destId="{7C58F407-CE09-43BF-B618-96563B858A22}" srcOrd="0" destOrd="0" presId="urn:microsoft.com/office/officeart/2018/5/layout/IconCircleLabelList"/>
    <dgm:cxn modelId="{8D9127CD-8B2A-448C-9774-F12848CCD849}" type="presParOf" srcId="{3063B7B9-6DA6-44D9-8EB7-E9AE7F047BE0}" destId="{5E0A5547-3521-4516-B933-BCF642D6BD52}" srcOrd="1" destOrd="0" presId="urn:microsoft.com/office/officeart/2018/5/layout/IconCircleLabelList"/>
    <dgm:cxn modelId="{020BB721-A2C0-4091-A92D-34E7A9672AFB}" type="presParOf" srcId="{3063B7B9-6DA6-44D9-8EB7-E9AE7F047BE0}" destId="{F36AC0E6-FBFC-47F3-BB4D-16482E3757DD}" srcOrd="2" destOrd="0" presId="urn:microsoft.com/office/officeart/2018/5/layout/IconCircleLabelList"/>
    <dgm:cxn modelId="{388B89F3-E8D7-42A2-916F-D2B7C6660D69}" type="presParOf" srcId="{3063B7B9-6DA6-44D9-8EB7-E9AE7F047BE0}" destId="{2A618D16-04CF-4A82-A809-8C7BEF2336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7ACAD-4379-469A-B97B-EEEE3AFD8E12}">
      <dsp:nvSpPr>
        <dsp:cNvPr id="0" name=""/>
        <dsp:cNvSpPr/>
      </dsp:nvSpPr>
      <dsp:spPr>
        <a:xfrm>
          <a:off x="0" y="607"/>
          <a:ext cx="6628804" cy="74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623F12-ABA8-4964-89F6-65202C3A75DD}">
      <dsp:nvSpPr>
        <dsp:cNvPr id="0" name=""/>
        <dsp:cNvSpPr/>
      </dsp:nvSpPr>
      <dsp:spPr>
        <a:xfrm>
          <a:off x="22538" y="17371"/>
          <a:ext cx="40978" cy="40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082C1-142F-42AD-94F6-8654504E6C45}">
      <dsp:nvSpPr>
        <dsp:cNvPr id="0" name=""/>
        <dsp:cNvSpPr/>
      </dsp:nvSpPr>
      <dsp:spPr>
        <a:xfrm>
          <a:off x="86054" y="607"/>
          <a:ext cx="6221992" cy="234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5" tIns="248385" rIns="248385" bIns="24838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Obecnie rozumiany AKIS jest otwartą siecią powiązań i interakcją osób, organizacji i instytucji, które uczestniczą w wytwarzaniu i wykorzystywaniu wiedzy i innowacji dla rolnictwa i powiązanych dziedzin. </a:t>
          </a:r>
          <a:endParaRPr lang="en-US" sz="1600" kern="1200" dirty="0"/>
        </a:p>
      </dsp:txBody>
      <dsp:txXfrm>
        <a:off x="86054" y="607"/>
        <a:ext cx="6221992" cy="2346943"/>
      </dsp:txXfrm>
    </dsp:sp>
    <dsp:sp modelId="{D3130404-2650-4973-A76E-B8B540EB16DD}">
      <dsp:nvSpPr>
        <dsp:cNvPr id="0" name=""/>
        <dsp:cNvSpPr/>
      </dsp:nvSpPr>
      <dsp:spPr>
        <a:xfrm>
          <a:off x="0" y="2631798"/>
          <a:ext cx="6628804" cy="745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3DEAEE-CC8A-4DBF-8280-B9FA9EF6C225}">
      <dsp:nvSpPr>
        <dsp:cNvPr id="0" name=""/>
        <dsp:cNvSpPr/>
      </dsp:nvSpPr>
      <dsp:spPr>
        <a:xfrm>
          <a:off x="22538" y="2648793"/>
          <a:ext cx="40978" cy="40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67B1BA-3406-4C01-B092-3E204D11193F}">
      <dsp:nvSpPr>
        <dsp:cNvPr id="0" name=""/>
        <dsp:cNvSpPr/>
      </dsp:nvSpPr>
      <dsp:spPr>
        <a:xfrm>
          <a:off x="86054" y="2632029"/>
          <a:ext cx="6221992" cy="234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5" tIns="248385" rIns="248385" bIns="24838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Główni gracze AKIS to: rolnicy, doradcy, naukowcy, organizacje rolnicze, sprzedawcy, media, usługi, ministerstwa ...: wszyscy potrzebują wiedzy czerpią ją od siebie nawzajem. Celem jest stworzenie regionalnego / krajowego systemu innowacji poprzez zwiększenie przepływów wiedzy pomiędzy podmiotami AKIS, a także wzmocnienie powiązań między badaniami a praktyką.</a:t>
          </a:r>
          <a:endParaRPr lang="en-US" sz="1800" kern="1200" dirty="0"/>
        </a:p>
      </dsp:txBody>
      <dsp:txXfrm>
        <a:off x="86054" y="2632029"/>
        <a:ext cx="6221992" cy="23469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CDA12-629C-4B97-B128-FEAE69ECBB8A}">
      <dsp:nvSpPr>
        <dsp:cNvPr id="0" name=""/>
        <dsp:cNvSpPr/>
      </dsp:nvSpPr>
      <dsp:spPr>
        <a:xfrm>
          <a:off x="0" y="809181"/>
          <a:ext cx="6628804" cy="1493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8BB4C-2C21-4023-A28E-A10F9B1F55A0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08B89-3ABF-4C23-964B-ABD8C7F52DAB}">
      <dsp:nvSpPr>
        <dsp:cNvPr id="0" name=""/>
        <dsp:cNvSpPr/>
      </dsp:nvSpPr>
      <dsp:spPr>
        <a:xfrm>
          <a:off x="1725424" y="809181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Rolnictwo i obszary wiejskie zmieniają się i będą się znacznie zmieniać wraz z dostępnością i rozwojem nowoczesnych technologii, którym towarzyszyć będą inteligentne urządzenia. </a:t>
          </a:r>
          <a:endParaRPr lang="en-US" sz="1400" kern="1200"/>
        </a:p>
      </dsp:txBody>
      <dsp:txXfrm>
        <a:off x="1725424" y="809181"/>
        <a:ext cx="4903379" cy="1493874"/>
      </dsp:txXfrm>
    </dsp:sp>
    <dsp:sp modelId="{FF801EE5-F3C1-4120-870B-9807D79C65E8}">
      <dsp:nvSpPr>
        <dsp:cNvPr id="0" name=""/>
        <dsp:cNvSpPr/>
      </dsp:nvSpPr>
      <dsp:spPr>
        <a:xfrm>
          <a:off x="0" y="2676524"/>
          <a:ext cx="6628804" cy="1493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E9A241-DFFC-4C12-A88E-E83712F40DD5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F5C3EB-6D02-4DF9-ADF2-8AC3AEF8A74B}">
      <dsp:nvSpPr>
        <dsp:cNvPr id="0" name=""/>
        <dsp:cNvSpPr/>
      </dsp:nvSpPr>
      <dsp:spPr>
        <a:xfrm>
          <a:off x="1725424" y="2676524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Również w przypadku AKIS ICT będą coraz ważniejsze. Rolnicy muszą nadążać za procesem rozwoju technologii cyfrowych. Wielu rolników może nie być w stanie samodzielnie nadążyć za nowymi technologiami. Dlatego potrzebny jest system bezstronnych usług doradczych z wystarczającą wiedzą cyfrową i dostępem do danych.</a:t>
          </a:r>
          <a:endParaRPr lang="en-US" sz="1400" kern="1200"/>
        </a:p>
      </dsp:txBody>
      <dsp:txXfrm>
        <a:off x="1725424" y="2676524"/>
        <a:ext cx="4903379" cy="14938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1BEF-5229-4B31-B4A5-16D662589CF5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70F24F-730A-447E-842E-9C9624474064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2F147-6763-4D0E-A367-380C267B1A62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Przyszła rola usług doradztwa rolniczego powinna obejmować projekty innowacyjne w zakresie technologii cyfrowych i wspieranie rolników w ich orientacji w cyfrowym świecie.</a:t>
          </a:r>
          <a:endParaRPr lang="en-US" sz="1700" kern="1200" dirty="0"/>
        </a:p>
      </dsp:txBody>
      <dsp:txXfrm>
        <a:off x="1642860" y="607"/>
        <a:ext cx="4985943" cy="1422390"/>
      </dsp:txXfrm>
    </dsp:sp>
    <dsp:sp modelId="{37407DF6-C3A6-459E-B7E2-C2A1552F966E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AC5AEC-2F60-4834-BF5F-7CF2EEE063BE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7D437-CA70-492D-A4C4-B4FA30CED0DD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Z drugiej strony, sam AKIS stanie się coraz bardziej „zdigitalizowany”. </a:t>
          </a:r>
          <a:endParaRPr lang="en-US" sz="1700" kern="1200"/>
        </a:p>
      </dsp:txBody>
      <dsp:txXfrm>
        <a:off x="1642860" y="1778595"/>
        <a:ext cx="4985943" cy="1422390"/>
      </dsp:txXfrm>
    </dsp:sp>
    <dsp:sp modelId="{98308E44-EA08-406C-BD88-56F159273478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6A843-CAC1-4415-967C-3207193D1238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44925-A01C-4AAF-BCD5-43FDFC509F16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Narzędzia cyfrowe mogą jeszcze bardziej wzmocnić funkcjonowanie usług doradczych, ale wymagają sprzyjającego środowiska.</a:t>
          </a:r>
          <a:endParaRPr lang="en-US" sz="1700" kern="1200"/>
        </a:p>
      </dsp:txBody>
      <dsp:txXfrm>
        <a:off x="1642860" y="3556583"/>
        <a:ext cx="4985943" cy="14223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50400-4390-4F0A-98D2-DE99E8805FEC}">
      <dsp:nvSpPr>
        <dsp:cNvPr id="0" name=""/>
        <dsp:cNvSpPr/>
      </dsp:nvSpPr>
      <dsp:spPr>
        <a:xfrm>
          <a:off x="0" y="1041"/>
          <a:ext cx="9618133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Jakie są główne cechy polskiego AKIS? (siła, słabość, główni aktorzy, przepływy wiedzy, które charakteryzują nasz AKIS)?</a:t>
          </a:r>
          <a:endParaRPr lang="en-US" sz="2000" kern="1200"/>
        </a:p>
      </dsp:txBody>
      <dsp:txXfrm>
        <a:off x="37696" y="38737"/>
        <a:ext cx="9542741" cy="696808"/>
      </dsp:txXfrm>
    </dsp:sp>
    <dsp:sp modelId="{32BA9511-2920-4130-A899-1183E38D9256}">
      <dsp:nvSpPr>
        <dsp:cNvPr id="0" name=""/>
        <dsp:cNvSpPr/>
      </dsp:nvSpPr>
      <dsp:spPr>
        <a:xfrm>
          <a:off x="0" y="830841"/>
          <a:ext cx="9618133" cy="772200"/>
        </a:xfrm>
        <a:prstGeom prst="roundRect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Jakie główne zmiany są potrzebne do wdrożenia?</a:t>
          </a:r>
          <a:endParaRPr lang="en-US" sz="2000" kern="1200"/>
        </a:p>
      </dsp:txBody>
      <dsp:txXfrm>
        <a:off x="37696" y="868537"/>
        <a:ext cx="9542741" cy="696808"/>
      </dsp:txXfrm>
    </dsp:sp>
    <dsp:sp modelId="{543E3ADB-6B68-4EDE-A476-02D20F5E99C4}">
      <dsp:nvSpPr>
        <dsp:cNvPr id="0" name=""/>
        <dsp:cNvSpPr/>
      </dsp:nvSpPr>
      <dsp:spPr>
        <a:xfrm>
          <a:off x="0" y="1660641"/>
          <a:ext cx="9618133" cy="772200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Główne bariery i wąskie gardła utrudniające przepływ wiedzy w AKIS.</a:t>
          </a:r>
          <a:endParaRPr lang="en-US" sz="2000" kern="1200"/>
        </a:p>
      </dsp:txBody>
      <dsp:txXfrm>
        <a:off x="37696" y="1698337"/>
        <a:ext cx="9542741" cy="696808"/>
      </dsp:txXfrm>
    </dsp:sp>
    <dsp:sp modelId="{D70CC970-79C8-4D8C-9500-F36281AE4F45}">
      <dsp:nvSpPr>
        <dsp:cNvPr id="0" name=""/>
        <dsp:cNvSpPr/>
      </dsp:nvSpPr>
      <dsp:spPr>
        <a:xfrm>
          <a:off x="0" y="2490441"/>
          <a:ext cx="9618133" cy="772200"/>
        </a:xfrm>
        <a:prstGeom prst="roundRect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Jak je pokonać?</a:t>
          </a:r>
          <a:endParaRPr lang="en-US" sz="2000" kern="1200"/>
        </a:p>
      </dsp:txBody>
      <dsp:txXfrm>
        <a:off x="37696" y="2528137"/>
        <a:ext cx="9542741" cy="696808"/>
      </dsp:txXfrm>
    </dsp:sp>
    <dsp:sp modelId="{54161B3B-7ECE-4D9D-A3B1-AD298013B2DF}">
      <dsp:nvSpPr>
        <dsp:cNvPr id="0" name=""/>
        <dsp:cNvSpPr/>
      </dsp:nvSpPr>
      <dsp:spPr>
        <a:xfrm>
          <a:off x="0" y="3320241"/>
          <a:ext cx="9618133" cy="77220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Jak przebiega proces dyskusji na temat AKIS w naszym kraju?</a:t>
          </a:r>
          <a:endParaRPr lang="en-US" sz="2000" kern="1200"/>
        </a:p>
      </dsp:txBody>
      <dsp:txXfrm>
        <a:off x="37696" y="3357937"/>
        <a:ext cx="9542741" cy="69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5D801-C470-4D4D-8CA7-7783439368E4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136699-4FCE-4DC5-B83A-85B7D5FF1715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D1FA3C-FA7F-4687-950E-ED74B20526C4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Dyskusja</a:t>
          </a:r>
          <a:endParaRPr lang="en-US" sz="2200" kern="1200"/>
        </a:p>
      </dsp:txBody>
      <dsp:txXfrm>
        <a:off x="1209819" y="2066"/>
        <a:ext cx="5418984" cy="1047462"/>
      </dsp:txXfrm>
    </dsp:sp>
    <dsp:sp modelId="{BC620036-DAC0-4163-A65E-253D1086973A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F820A4-0193-432A-817E-3B1B6AD4B810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4ECC6-FDD3-44A8-84F9-7F320C153305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hlinkClick xmlns:r="http://schemas.openxmlformats.org/officeDocument/2006/relationships" r:id="rId5"/>
            </a:rPr>
            <a:t>Prezentacja</a:t>
          </a:r>
          <a:r>
            <a:rPr lang="pl-PL" sz="2200" kern="1200" dirty="0"/>
            <a:t> Pawła </a:t>
          </a:r>
          <a:r>
            <a:rPr lang="pl-PL" sz="2200" kern="1200" dirty="0" err="1"/>
            <a:t>Szabelaka</a:t>
          </a:r>
          <a:endParaRPr lang="en-US" sz="2200" kern="1200" dirty="0"/>
        </a:p>
      </dsp:txBody>
      <dsp:txXfrm>
        <a:off x="1209819" y="1311395"/>
        <a:ext cx="5418984" cy="1047462"/>
      </dsp:txXfrm>
    </dsp:sp>
    <dsp:sp modelId="{08FD65BD-60F0-4B3B-986E-F9AC470D1FD5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7F6799-5C5B-4367-A915-FDB2D7959120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87497-B133-4EF8-A075-58DEFE824F40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hlinkClick xmlns:r="http://schemas.openxmlformats.org/officeDocument/2006/relationships" r:id="rId8"/>
            </a:rPr>
            <a:t>Prezentacja</a:t>
          </a:r>
          <a:r>
            <a:rPr lang="pl-PL" sz="2200" kern="1200" dirty="0"/>
            <a:t> prof. Józefa </a:t>
          </a:r>
          <a:r>
            <a:rPr lang="pl-PL" sz="2200" kern="1200" dirty="0" err="1"/>
            <a:t>Kanii</a:t>
          </a:r>
          <a:r>
            <a:rPr lang="pl-PL" sz="2200" kern="1200" dirty="0"/>
            <a:t> (wnioski)</a:t>
          </a:r>
          <a:endParaRPr lang="en-US" sz="2200" kern="1200" dirty="0"/>
        </a:p>
      </dsp:txBody>
      <dsp:txXfrm>
        <a:off x="1209819" y="2620723"/>
        <a:ext cx="5418984" cy="1047462"/>
      </dsp:txXfrm>
    </dsp:sp>
    <dsp:sp modelId="{44ECD9B0-A611-4971-8F76-5630FC8423A2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72561D-07CB-41EE-A443-EAD5349F7602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B492B2-8A53-42D2-B007-5EB1B40C4176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hlinkClick xmlns:r="http://schemas.openxmlformats.org/officeDocument/2006/relationships" r:id="rId11" action="ppaction://hlinkfile"/>
            </a:rPr>
            <a:t>Realizacja</a:t>
          </a:r>
          <a:r>
            <a:rPr lang="pl-PL" sz="2200" kern="1200" dirty="0"/>
            <a:t> PROW 2014-2020</a:t>
          </a:r>
          <a:endParaRPr lang="en-US" sz="2200" kern="1200" dirty="0"/>
        </a:p>
      </dsp:txBody>
      <dsp:txXfrm>
        <a:off x="1209819" y="3930051"/>
        <a:ext cx="5418984" cy="1047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4531-4D35-4EC8-94D9-E6724EBE0679}">
      <dsp:nvSpPr>
        <dsp:cNvPr id="0" name=""/>
        <dsp:cNvSpPr/>
      </dsp:nvSpPr>
      <dsp:spPr>
        <a:xfrm>
          <a:off x="144121" y="1227113"/>
          <a:ext cx="839412" cy="839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664820-0F81-4EB3-B23F-9C80E782548B}">
      <dsp:nvSpPr>
        <dsp:cNvPr id="0" name=""/>
        <dsp:cNvSpPr/>
      </dsp:nvSpPr>
      <dsp:spPr>
        <a:xfrm>
          <a:off x="320398" y="1403390"/>
          <a:ext cx="486859" cy="486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F3D78-B984-45A8-812B-DB00154F2723}">
      <dsp:nvSpPr>
        <dsp:cNvPr id="0" name=""/>
        <dsp:cNvSpPr/>
      </dsp:nvSpPr>
      <dsp:spPr>
        <a:xfrm>
          <a:off x="1163408" y="1227113"/>
          <a:ext cx="1978614" cy="83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Zwiększenia przepływu wiedzy i wzmocnienie powiązań między badaniami a praktyką</a:t>
          </a:r>
          <a:endParaRPr lang="en-US" sz="1500" kern="1200"/>
        </a:p>
      </dsp:txBody>
      <dsp:txXfrm>
        <a:off x="1163408" y="1227113"/>
        <a:ext cx="1978614" cy="839412"/>
      </dsp:txXfrm>
    </dsp:sp>
    <dsp:sp modelId="{CDC51535-28F7-46D1-81C8-6571C69EDC02}">
      <dsp:nvSpPr>
        <dsp:cNvPr id="0" name=""/>
        <dsp:cNvSpPr/>
      </dsp:nvSpPr>
      <dsp:spPr>
        <a:xfrm>
          <a:off x="3486781" y="1227113"/>
          <a:ext cx="839412" cy="839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DC15AD-0AA1-4849-B6B4-7BA9B457AF43}">
      <dsp:nvSpPr>
        <dsp:cNvPr id="0" name=""/>
        <dsp:cNvSpPr/>
      </dsp:nvSpPr>
      <dsp:spPr>
        <a:xfrm>
          <a:off x="3663057" y="1403390"/>
          <a:ext cx="486859" cy="486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0B80FC-F0F9-4D28-A729-944053294FF2}">
      <dsp:nvSpPr>
        <dsp:cNvPr id="0" name=""/>
        <dsp:cNvSpPr/>
      </dsp:nvSpPr>
      <dsp:spPr>
        <a:xfrm>
          <a:off x="4506067" y="1227113"/>
          <a:ext cx="1978614" cy="83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Wzmocnienia usług doradztwa rolniczego w ramach AKIS</a:t>
          </a:r>
          <a:endParaRPr lang="en-US" sz="1500" kern="1200"/>
        </a:p>
      </dsp:txBody>
      <dsp:txXfrm>
        <a:off x="4506067" y="1227113"/>
        <a:ext cx="1978614" cy="839412"/>
      </dsp:txXfrm>
    </dsp:sp>
    <dsp:sp modelId="{19D456AE-530F-45D1-998E-BCAD8F317EEB}">
      <dsp:nvSpPr>
        <dsp:cNvPr id="0" name=""/>
        <dsp:cNvSpPr/>
      </dsp:nvSpPr>
      <dsp:spPr>
        <a:xfrm>
          <a:off x="144121" y="2913054"/>
          <a:ext cx="839412" cy="839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16673B-B4CC-4E36-9FC0-958FFA514A25}">
      <dsp:nvSpPr>
        <dsp:cNvPr id="0" name=""/>
        <dsp:cNvSpPr/>
      </dsp:nvSpPr>
      <dsp:spPr>
        <a:xfrm>
          <a:off x="320398" y="3089331"/>
          <a:ext cx="486859" cy="4868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66D78-9CCD-4760-B584-AB0CB92BD957}">
      <dsp:nvSpPr>
        <dsp:cNvPr id="0" name=""/>
        <dsp:cNvSpPr/>
      </dsp:nvSpPr>
      <dsp:spPr>
        <a:xfrm>
          <a:off x="1163408" y="2913054"/>
          <a:ext cx="1978614" cy="83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Wsparcia interaktywnych innowacji</a:t>
          </a:r>
          <a:endParaRPr lang="en-US" sz="1500" kern="1200"/>
        </a:p>
      </dsp:txBody>
      <dsp:txXfrm>
        <a:off x="1163408" y="2913054"/>
        <a:ext cx="1978614" cy="839412"/>
      </dsp:txXfrm>
    </dsp:sp>
    <dsp:sp modelId="{078AE4C2-79F6-4C26-BA2D-52A5A6048648}">
      <dsp:nvSpPr>
        <dsp:cNvPr id="0" name=""/>
        <dsp:cNvSpPr/>
      </dsp:nvSpPr>
      <dsp:spPr>
        <a:xfrm>
          <a:off x="3486781" y="2913054"/>
          <a:ext cx="839412" cy="839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2E03F1-823E-47EB-8BE5-E1FD98811AB9}">
      <dsp:nvSpPr>
        <dsp:cNvPr id="0" name=""/>
        <dsp:cNvSpPr/>
      </dsp:nvSpPr>
      <dsp:spPr>
        <a:xfrm>
          <a:off x="3663057" y="3089331"/>
          <a:ext cx="486859" cy="4868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BFD50-868C-4C5A-BF71-934AA1A77F60}">
      <dsp:nvSpPr>
        <dsp:cNvPr id="0" name=""/>
        <dsp:cNvSpPr/>
      </dsp:nvSpPr>
      <dsp:spPr>
        <a:xfrm>
          <a:off x="4506067" y="2913054"/>
          <a:ext cx="1978614" cy="83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Wsparcia cyfryzacji w rolnictwie</a:t>
          </a:r>
          <a:endParaRPr lang="en-US" sz="1500" kern="1200"/>
        </a:p>
      </dsp:txBody>
      <dsp:txXfrm>
        <a:off x="4506067" y="2913054"/>
        <a:ext cx="1978614" cy="839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49264-607F-4446-9C5D-B64C53A0D70D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6E8656-48C2-45B6-BF1F-B3C2E54AECEF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552B5-8761-4416-8D90-173482C6C967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Otwarci na innowacje, poszukujący nowych rozwiązań rolnicy i przedsiębiorcy</a:t>
          </a:r>
          <a:endParaRPr lang="en-US" sz="2100" kern="1200"/>
        </a:p>
      </dsp:txBody>
      <dsp:txXfrm>
        <a:off x="1209819" y="2066"/>
        <a:ext cx="5418984" cy="1047462"/>
      </dsp:txXfrm>
    </dsp:sp>
    <dsp:sp modelId="{36D0BA12-D051-423D-92E4-BC9285A8FEAF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0572F6-A4DB-4B9F-8D7D-DCB30A04E80C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83B81-CB6E-4D3F-952A-A18C869A0B15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Instytuty badawcze oferujące praktyczne rozwiązania</a:t>
          </a:r>
          <a:endParaRPr lang="en-US" sz="2100" kern="1200"/>
        </a:p>
      </dsp:txBody>
      <dsp:txXfrm>
        <a:off x="1209819" y="1311395"/>
        <a:ext cx="5418984" cy="1047462"/>
      </dsp:txXfrm>
    </dsp:sp>
    <dsp:sp modelId="{24382B94-1F1A-44CB-AC40-669D292B5066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430182-C01F-4068-A010-6020A9D658D0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47EDF6-0248-4C30-922E-684314AE8F82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Silne doradztwo</a:t>
          </a:r>
          <a:endParaRPr lang="en-US" sz="2100" kern="1200" dirty="0"/>
        </a:p>
      </dsp:txBody>
      <dsp:txXfrm>
        <a:off x="1209819" y="2620723"/>
        <a:ext cx="5418984" cy="1047462"/>
      </dsp:txXfrm>
    </dsp:sp>
    <dsp:sp modelId="{F89F5B65-1714-4AF6-8212-180D7EC0EB01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7585A8-BDA9-443D-8FCB-1B7786724701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321B41-1585-4119-B804-BCB4D6B4AA6C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Wykorzystane nowe technologie</a:t>
          </a:r>
          <a:endParaRPr lang="en-US" sz="2100" kern="1200" dirty="0"/>
        </a:p>
      </dsp:txBody>
      <dsp:txXfrm>
        <a:off x="1209819" y="3930051"/>
        <a:ext cx="5418984" cy="1047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D3AD-1E8C-4E1F-878D-9323E0D5AC61}">
      <dsp:nvSpPr>
        <dsp:cNvPr id="0" name=""/>
        <dsp:cNvSpPr/>
      </dsp:nvSpPr>
      <dsp:spPr>
        <a:xfrm>
          <a:off x="0" y="3890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45AFC-8A53-44DB-A1D5-77E8C581E328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55C98-3C97-4BB6-81D5-F5D5B98F6202}">
      <dsp:nvSpPr>
        <dsp:cNvPr id="0" name=""/>
        <dsp:cNvSpPr/>
      </dsp:nvSpPr>
      <dsp:spPr>
        <a:xfrm>
          <a:off x="957071" y="3890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Badanie potrzeb rolników</a:t>
          </a:r>
          <a:endParaRPr lang="en-US" sz="1900" kern="1200"/>
        </a:p>
      </dsp:txBody>
      <dsp:txXfrm>
        <a:off x="957071" y="3890"/>
        <a:ext cx="5671732" cy="828633"/>
      </dsp:txXfrm>
    </dsp:sp>
    <dsp:sp modelId="{300CF22B-4888-40D1-B8AB-FEAFFBC7C99C}">
      <dsp:nvSpPr>
        <dsp:cNvPr id="0" name=""/>
        <dsp:cNvSpPr/>
      </dsp:nvSpPr>
      <dsp:spPr>
        <a:xfrm>
          <a:off x="0" y="1039682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8BB47-8EA7-4F65-AC81-5597A14F38CE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F2172-2674-4E4F-9850-FA78D795B05F}">
      <dsp:nvSpPr>
        <dsp:cNvPr id="0" name=""/>
        <dsp:cNvSpPr/>
      </dsp:nvSpPr>
      <dsp:spPr>
        <a:xfrm>
          <a:off x="957071" y="1039682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Pokazywanie korzyści z wprowadzenia innowacji</a:t>
          </a:r>
          <a:endParaRPr lang="en-US" sz="1900" kern="1200"/>
        </a:p>
      </dsp:txBody>
      <dsp:txXfrm>
        <a:off x="957071" y="1039682"/>
        <a:ext cx="5671732" cy="828633"/>
      </dsp:txXfrm>
    </dsp:sp>
    <dsp:sp modelId="{292D5BF0-14A3-48E9-99B5-DD6199BD4223}">
      <dsp:nvSpPr>
        <dsp:cNvPr id="0" name=""/>
        <dsp:cNvSpPr/>
      </dsp:nvSpPr>
      <dsp:spPr>
        <a:xfrm>
          <a:off x="0" y="2075473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275A8-A064-46ED-86C7-60D0122BE0EB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24C69-A8FE-4BC1-B06B-7E8307AD20F1}">
      <dsp:nvSpPr>
        <dsp:cNvPr id="0" name=""/>
        <dsp:cNvSpPr/>
      </dsp:nvSpPr>
      <dsp:spPr>
        <a:xfrm>
          <a:off x="957071" y="2075473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Gospodarstwa demonstracyjne – dobre przykłady</a:t>
          </a:r>
          <a:endParaRPr lang="en-US" sz="1900" kern="1200"/>
        </a:p>
      </dsp:txBody>
      <dsp:txXfrm>
        <a:off x="957071" y="2075473"/>
        <a:ext cx="5671732" cy="828633"/>
      </dsp:txXfrm>
    </dsp:sp>
    <dsp:sp modelId="{7AD35398-EEFC-419E-9D12-C485D47AB4E5}">
      <dsp:nvSpPr>
        <dsp:cNvPr id="0" name=""/>
        <dsp:cNvSpPr/>
      </dsp:nvSpPr>
      <dsp:spPr>
        <a:xfrm>
          <a:off x="0" y="3111265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AA458-EFBE-4D0B-9D4B-76798889E128}">
      <dsp:nvSpPr>
        <dsp:cNvPr id="0" name=""/>
        <dsp:cNvSpPr/>
      </dsp:nvSpPr>
      <dsp:spPr>
        <a:xfrm>
          <a:off x="250661" y="3297708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FC0D8-9F92-46DD-ADA6-2934929FA724}">
      <dsp:nvSpPr>
        <dsp:cNvPr id="0" name=""/>
        <dsp:cNvSpPr/>
      </dsp:nvSpPr>
      <dsp:spPr>
        <a:xfrm>
          <a:off x="957071" y="3111265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Konkursy</a:t>
          </a:r>
          <a:endParaRPr lang="en-US" sz="1900" kern="1200"/>
        </a:p>
      </dsp:txBody>
      <dsp:txXfrm>
        <a:off x="957071" y="3111265"/>
        <a:ext cx="5671732" cy="828633"/>
      </dsp:txXfrm>
    </dsp:sp>
    <dsp:sp modelId="{C822BAA0-F0DD-44CE-919E-DA00C75D1BED}">
      <dsp:nvSpPr>
        <dsp:cNvPr id="0" name=""/>
        <dsp:cNvSpPr/>
      </dsp:nvSpPr>
      <dsp:spPr>
        <a:xfrm>
          <a:off x="0" y="4147057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EAEDB-8C67-4EA2-8D13-74CE54964D02}">
      <dsp:nvSpPr>
        <dsp:cNvPr id="0" name=""/>
        <dsp:cNvSpPr/>
      </dsp:nvSpPr>
      <dsp:spPr>
        <a:xfrm>
          <a:off x="250661" y="4333499"/>
          <a:ext cx="455748" cy="4557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1DB72-03A5-44C1-BF64-B7003C6FDFF4}">
      <dsp:nvSpPr>
        <dsp:cNvPr id="0" name=""/>
        <dsp:cNvSpPr/>
      </dsp:nvSpPr>
      <dsp:spPr>
        <a:xfrm>
          <a:off x="957071" y="4147057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Liderzy innowacji</a:t>
          </a:r>
          <a:endParaRPr lang="en-US" sz="1900" kern="1200"/>
        </a:p>
      </dsp:txBody>
      <dsp:txXfrm>
        <a:off x="957071" y="4147057"/>
        <a:ext cx="5671732" cy="828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1FADB-3C34-4A4D-BB5B-33C57E811E56}">
      <dsp:nvSpPr>
        <dsp:cNvPr id="0" name=""/>
        <dsp:cNvSpPr/>
      </dsp:nvSpPr>
      <dsp:spPr>
        <a:xfrm>
          <a:off x="144121" y="384143"/>
          <a:ext cx="839412" cy="839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6783DE-4077-43B6-80AE-BA5EDFCC4D5C}">
      <dsp:nvSpPr>
        <dsp:cNvPr id="0" name=""/>
        <dsp:cNvSpPr/>
      </dsp:nvSpPr>
      <dsp:spPr>
        <a:xfrm>
          <a:off x="320398" y="560419"/>
          <a:ext cx="486859" cy="486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0F5C1C-5BF4-47E5-9D91-08C27961217D}">
      <dsp:nvSpPr>
        <dsp:cNvPr id="0" name=""/>
        <dsp:cNvSpPr/>
      </dsp:nvSpPr>
      <dsp:spPr>
        <a:xfrm>
          <a:off x="1163408" y="384143"/>
          <a:ext cx="1978614" cy="83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System zachęt dla naukowców, uwzględnienie wdrożeń w ocenie</a:t>
          </a:r>
          <a:endParaRPr lang="en-US" sz="1500" kern="1200"/>
        </a:p>
      </dsp:txBody>
      <dsp:txXfrm>
        <a:off x="1163408" y="384143"/>
        <a:ext cx="1978614" cy="839412"/>
      </dsp:txXfrm>
    </dsp:sp>
    <dsp:sp modelId="{DCAC8F18-A522-4116-9A3D-A840BCBEE44F}">
      <dsp:nvSpPr>
        <dsp:cNvPr id="0" name=""/>
        <dsp:cNvSpPr/>
      </dsp:nvSpPr>
      <dsp:spPr>
        <a:xfrm>
          <a:off x="3486781" y="384143"/>
          <a:ext cx="839412" cy="839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15B17D-9BA6-4B07-A482-704533130FCB}">
      <dsp:nvSpPr>
        <dsp:cNvPr id="0" name=""/>
        <dsp:cNvSpPr/>
      </dsp:nvSpPr>
      <dsp:spPr>
        <a:xfrm>
          <a:off x="3663057" y="560419"/>
          <a:ext cx="486859" cy="486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6C117-C750-408F-9E75-04B35E273AD1}">
      <dsp:nvSpPr>
        <dsp:cNvPr id="0" name=""/>
        <dsp:cNvSpPr/>
      </dsp:nvSpPr>
      <dsp:spPr>
        <a:xfrm>
          <a:off x="4506067" y="384143"/>
          <a:ext cx="1978614" cy="83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Zrozumiały język prezentowania wyników badań</a:t>
          </a:r>
          <a:endParaRPr lang="en-US" sz="1500" kern="1200"/>
        </a:p>
      </dsp:txBody>
      <dsp:txXfrm>
        <a:off x="4506067" y="384143"/>
        <a:ext cx="1978614" cy="839412"/>
      </dsp:txXfrm>
    </dsp:sp>
    <dsp:sp modelId="{322C2648-0A04-42C5-91D5-947FE24E5091}">
      <dsp:nvSpPr>
        <dsp:cNvPr id="0" name=""/>
        <dsp:cNvSpPr/>
      </dsp:nvSpPr>
      <dsp:spPr>
        <a:xfrm>
          <a:off x="144121" y="2070084"/>
          <a:ext cx="839412" cy="839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3B1AE5-2A5C-41F6-B578-3E5DB862E97C}">
      <dsp:nvSpPr>
        <dsp:cNvPr id="0" name=""/>
        <dsp:cNvSpPr/>
      </dsp:nvSpPr>
      <dsp:spPr>
        <a:xfrm>
          <a:off x="320398" y="2246360"/>
          <a:ext cx="486859" cy="4868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832B71-3688-468A-8396-2056C4EC32B5}">
      <dsp:nvSpPr>
        <dsp:cNvPr id="0" name=""/>
        <dsp:cNvSpPr/>
      </dsp:nvSpPr>
      <dsp:spPr>
        <a:xfrm>
          <a:off x="1163408" y="2070084"/>
          <a:ext cx="1978614" cy="83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Regularne spotkania z praktykami</a:t>
          </a:r>
          <a:endParaRPr lang="en-US" sz="1500" kern="1200"/>
        </a:p>
      </dsp:txBody>
      <dsp:txXfrm>
        <a:off x="1163408" y="2070084"/>
        <a:ext cx="1978614" cy="839412"/>
      </dsp:txXfrm>
    </dsp:sp>
    <dsp:sp modelId="{00B717F3-EE9D-4DF3-95AB-20E3573C6CB4}">
      <dsp:nvSpPr>
        <dsp:cNvPr id="0" name=""/>
        <dsp:cNvSpPr/>
      </dsp:nvSpPr>
      <dsp:spPr>
        <a:xfrm>
          <a:off x="3486781" y="2070084"/>
          <a:ext cx="839412" cy="839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8224B6-74F1-43CE-9B1D-AF28E769ED55}">
      <dsp:nvSpPr>
        <dsp:cNvPr id="0" name=""/>
        <dsp:cNvSpPr/>
      </dsp:nvSpPr>
      <dsp:spPr>
        <a:xfrm>
          <a:off x="3663057" y="2246360"/>
          <a:ext cx="486859" cy="4868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BC9630-0AE1-4C33-8AAA-CE01F57D0B87}">
      <dsp:nvSpPr>
        <dsp:cNvPr id="0" name=""/>
        <dsp:cNvSpPr/>
      </dsp:nvSpPr>
      <dsp:spPr>
        <a:xfrm>
          <a:off x="4506067" y="2070084"/>
          <a:ext cx="1978614" cy="83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Wykorzystywanie gospodarstw demonstracyjnych</a:t>
          </a:r>
          <a:endParaRPr lang="en-US" sz="1500" kern="1200"/>
        </a:p>
      </dsp:txBody>
      <dsp:txXfrm>
        <a:off x="4506067" y="2070084"/>
        <a:ext cx="1978614" cy="839412"/>
      </dsp:txXfrm>
    </dsp:sp>
    <dsp:sp modelId="{8C19579E-08AE-4312-8138-3B96F967728F}">
      <dsp:nvSpPr>
        <dsp:cNvPr id="0" name=""/>
        <dsp:cNvSpPr/>
      </dsp:nvSpPr>
      <dsp:spPr>
        <a:xfrm>
          <a:off x="144121" y="3756025"/>
          <a:ext cx="839412" cy="839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07A7D7-3076-4ADA-8903-E989C53F538C}">
      <dsp:nvSpPr>
        <dsp:cNvPr id="0" name=""/>
        <dsp:cNvSpPr/>
      </dsp:nvSpPr>
      <dsp:spPr>
        <a:xfrm>
          <a:off x="320398" y="3932301"/>
          <a:ext cx="486859" cy="4868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95CB70-A8B2-4D80-B5A7-491E7E929043}">
      <dsp:nvSpPr>
        <dsp:cNvPr id="0" name=""/>
        <dsp:cNvSpPr/>
      </dsp:nvSpPr>
      <dsp:spPr>
        <a:xfrm>
          <a:off x="1163408" y="3756025"/>
          <a:ext cx="1978614" cy="83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Szkolenia dla naukowców w interaktywnym podeściu do innowacji</a:t>
          </a:r>
          <a:endParaRPr lang="en-US" sz="1500" kern="1200"/>
        </a:p>
      </dsp:txBody>
      <dsp:txXfrm>
        <a:off x="1163408" y="3756025"/>
        <a:ext cx="1978614" cy="839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DF462-4D34-4B69-BA74-857F7C57691D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9EA6EF-876F-45C9-A6EF-F20489A4290A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F43673-C6D8-4CEB-ADE6-547C45CF1216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Doradcy muszą mieć dostęp do najnowszej wiedzy, ale w rzeczywistości często muszą doskonalić swoje umiejętności technologiczne, zarządzanie gospodarstwem, interaktywność i kompetencje cyfrowe. </a:t>
          </a:r>
          <a:endParaRPr lang="en-US" sz="1600" kern="1200"/>
        </a:p>
      </dsp:txBody>
      <dsp:txXfrm>
        <a:off x="1642860" y="607"/>
        <a:ext cx="4985943" cy="1422390"/>
      </dsp:txXfrm>
    </dsp:sp>
    <dsp:sp modelId="{75856DD1-64F1-4213-B5E0-FC8AE5D88869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EE824A-3FF0-4501-B016-02C650C4F44E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7CB6B-9D86-449E-A6C8-5F6CC400C47D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Dlatego oprócz bliskiego zaangażowania w innowacyjne rozwiązania potrzebne są również szkolenia i wydarzenia tematyczne w celu aktualizacji wiedzy doradców. </a:t>
          </a:r>
          <a:endParaRPr lang="en-US" sz="1600" kern="1200"/>
        </a:p>
      </dsp:txBody>
      <dsp:txXfrm>
        <a:off x="1642860" y="1778595"/>
        <a:ext cx="4985943" cy="1422390"/>
      </dsp:txXfrm>
    </dsp:sp>
    <dsp:sp modelId="{0332E421-0742-44CE-A56B-E2CC69464154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0B46A9-5B18-44A9-A9A4-C3F166A720A0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928D4-8194-4A14-8BFB-82C247F186A6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Wielokrotne wizyty u innych doradców za granicą w nauce twarzą w twarz są bardzo skuteczne.</a:t>
          </a:r>
          <a:endParaRPr lang="en-US" sz="1600" kern="1200"/>
        </a:p>
      </dsp:txBody>
      <dsp:txXfrm>
        <a:off x="1642860" y="3556583"/>
        <a:ext cx="4985943" cy="1422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62F26-E827-4503-83B4-5D386D518B02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3FE20F-D38F-4EF9-8048-206E91628EC1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200A34-F2DF-40C6-9989-786440FDA3D0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Doradcy odgrywają kluczową rolę w zbieraniu potrzeb innowacyjnych rolników, dzięki kontaktom z rolnikami podczas udzielania porad. </a:t>
          </a:r>
          <a:endParaRPr lang="en-US" sz="1600" kern="1200"/>
        </a:p>
      </dsp:txBody>
      <dsp:txXfrm>
        <a:off x="1642860" y="607"/>
        <a:ext cx="4985943" cy="1422390"/>
      </dsp:txXfrm>
    </dsp:sp>
    <dsp:sp modelId="{9CC219DE-8AF1-4895-A9E5-3B22EFC3B331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E64505-B129-459E-B86F-D1D1416E2278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9ED4C9-8C98-4120-AAA0-6ECD92684B30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Doradcy rolni w ramach AKIS powinni zostać przeszkoleni, aby mogli działać jako pośrednicy / facylitatorzy innowacji, przygotowując, uczestnicząc i dzieląc się wiedzą z projektów EPI-AGRI. </a:t>
          </a:r>
          <a:endParaRPr lang="en-US" sz="1600" kern="1200"/>
        </a:p>
      </dsp:txBody>
      <dsp:txXfrm>
        <a:off x="1642860" y="1778595"/>
        <a:ext cx="4985943" cy="1422390"/>
      </dsp:txXfrm>
    </dsp:sp>
    <dsp:sp modelId="{123D2EA6-9171-473E-9540-A7D68BDA249B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5D3D6B-D100-421E-8363-09F2B8D3334F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F4528-F49B-4A87-95C1-869B56AFD78E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Doradcy odgrywają również ważną rolę w rozpowszechnianiu wiedzy i rezultatów projektu wśród swoich klientów i nie tylko.</a:t>
          </a:r>
          <a:endParaRPr lang="en-US" sz="1600" kern="1200"/>
        </a:p>
      </dsp:txBody>
      <dsp:txXfrm>
        <a:off x="1642860" y="3556583"/>
        <a:ext cx="4985943" cy="14223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C6185-4AFD-4918-8E62-2EA8DB624F29}">
      <dsp:nvSpPr>
        <dsp:cNvPr id="0" name=""/>
        <dsp:cNvSpPr/>
      </dsp:nvSpPr>
      <dsp:spPr>
        <a:xfrm>
          <a:off x="650402" y="10479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2D478-1503-4DBC-A286-30CF2C38894F}">
      <dsp:nvSpPr>
        <dsp:cNvPr id="0" name=""/>
        <dsp:cNvSpPr/>
      </dsp:nvSpPr>
      <dsp:spPr>
        <a:xfrm>
          <a:off x="884402" y="33879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00951-F67E-400B-9B71-96A6BB6F3A16}">
      <dsp:nvSpPr>
        <dsp:cNvPr id="0" name=""/>
        <dsp:cNvSpPr/>
      </dsp:nvSpPr>
      <dsp:spPr>
        <a:xfrm>
          <a:off x="299402" y="154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300" kern="1200"/>
            <a:t>Udział w badaniach</a:t>
          </a:r>
          <a:endParaRPr lang="en-US" sz="1300" kern="1200"/>
        </a:p>
      </dsp:txBody>
      <dsp:txXfrm>
        <a:off x="299402" y="1544790"/>
        <a:ext cx="1800000" cy="720000"/>
      </dsp:txXfrm>
    </dsp:sp>
    <dsp:sp modelId="{9A229F9F-C46E-4818-B0DA-949E5E1DFC53}">
      <dsp:nvSpPr>
        <dsp:cNvPr id="0" name=""/>
        <dsp:cNvSpPr/>
      </dsp:nvSpPr>
      <dsp:spPr>
        <a:xfrm>
          <a:off x="2765402" y="10479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42CA9-111E-4946-A9F0-4B3B4973C6E2}">
      <dsp:nvSpPr>
        <dsp:cNvPr id="0" name=""/>
        <dsp:cNvSpPr/>
      </dsp:nvSpPr>
      <dsp:spPr>
        <a:xfrm>
          <a:off x="2999402" y="33879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00684-59DB-4324-86A2-D06E1B9A1D08}">
      <dsp:nvSpPr>
        <dsp:cNvPr id="0" name=""/>
        <dsp:cNvSpPr/>
      </dsp:nvSpPr>
      <dsp:spPr>
        <a:xfrm>
          <a:off x="2414402" y="154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300" kern="1200"/>
            <a:t>Poszerzanie wiedzy praktycznej</a:t>
          </a:r>
          <a:endParaRPr lang="en-US" sz="1300" kern="1200"/>
        </a:p>
      </dsp:txBody>
      <dsp:txXfrm>
        <a:off x="2414402" y="1544790"/>
        <a:ext cx="1800000" cy="720000"/>
      </dsp:txXfrm>
    </dsp:sp>
    <dsp:sp modelId="{F16E24CC-1B6E-45AC-8C2A-C82ADE6B0AA2}">
      <dsp:nvSpPr>
        <dsp:cNvPr id="0" name=""/>
        <dsp:cNvSpPr/>
      </dsp:nvSpPr>
      <dsp:spPr>
        <a:xfrm>
          <a:off x="4880401" y="10479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18BEC-4DB7-4318-B1B0-BF5B61FBD45C}">
      <dsp:nvSpPr>
        <dsp:cNvPr id="0" name=""/>
        <dsp:cNvSpPr/>
      </dsp:nvSpPr>
      <dsp:spPr>
        <a:xfrm>
          <a:off x="5114401" y="33879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96FE5-367C-465B-9DDE-D2C53AC452AB}">
      <dsp:nvSpPr>
        <dsp:cNvPr id="0" name=""/>
        <dsp:cNvSpPr/>
      </dsp:nvSpPr>
      <dsp:spPr>
        <a:xfrm>
          <a:off x="4529402" y="154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300" kern="1200"/>
            <a:t>Częste spotkania z rolnikami</a:t>
          </a:r>
          <a:endParaRPr lang="en-US" sz="1300" kern="1200"/>
        </a:p>
      </dsp:txBody>
      <dsp:txXfrm>
        <a:off x="4529402" y="1544790"/>
        <a:ext cx="1800000" cy="720000"/>
      </dsp:txXfrm>
    </dsp:sp>
    <dsp:sp modelId="{66604CF8-C495-44B4-ABF8-06579049C506}">
      <dsp:nvSpPr>
        <dsp:cNvPr id="0" name=""/>
        <dsp:cNvSpPr/>
      </dsp:nvSpPr>
      <dsp:spPr>
        <a:xfrm>
          <a:off x="1707902" y="271479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F54FC-1B5F-4337-BC75-FE3F72C19FAD}">
      <dsp:nvSpPr>
        <dsp:cNvPr id="0" name=""/>
        <dsp:cNvSpPr/>
      </dsp:nvSpPr>
      <dsp:spPr>
        <a:xfrm>
          <a:off x="1941902" y="294879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D8A60-FDFD-4A14-83AB-270CFF013D17}">
      <dsp:nvSpPr>
        <dsp:cNvPr id="0" name=""/>
        <dsp:cNvSpPr/>
      </dsp:nvSpPr>
      <dsp:spPr>
        <a:xfrm>
          <a:off x="1356902" y="415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300" kern="1200"/>
            <a:t>Rozwinięty system ekspertów wspierających doradców</a:t>
          </a:r>
          <a:endParaRPr lang="en-US" sz="1300" kern="1200"/>
        </a:p>
      </dsp:txBody>
      <dsp:txXfrm>
        <a:off x="1356902" y="4154790"/>
        <a:ext cx="1800000" cy="720000"/>
      </dsp:txXfrm>
    </dsp:sp>
    <dsp:sp modelId="{7C58F407-CE09-43BF-B618-96563B858A22}">
      <dsp:nvSpPr>
        <dsp:cNvPr id="0" name=""/>
        <dsp:cNvSpPr/>
      </dsp:nvSpPr>
      <dsp:spPr>
        <a:xfrm>
          <a:off x="3822902" y="2714790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A5547-3521-4516-B933-BCF642D6BD52}">
      <dsp:nvSpPr>
        <dsp:cNvPr id="0" name=""/>
        <dsp:cNvSpPr/>
      </dsp:nvSpPr>
      <dsp:spPr>
        <a:xfrm>
          <a:off x="4056902" y="294879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18D16-04CF-4A82-A809-8C7BEF233683}">
      <dsp:nvSpPr>
        <dsp:cNvPr id="0" name=""/>
        <dsp:cNvSpPr/>
      </dsp:nvSpPr>
      <dsp:spPr>
        <a:xfrm>
          <a:off x="3471902" y="415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300" kern="1200"/>
            <a:t>Dobry motywacyjny system wynagradzania</a:t>
          </a:r>
          <a:endParaRPr lang="en-US" sz="1300" kern="1200"/>
        </a:p>
      </dsp:txBody>
      <dsp:txXfrm>
        <a:off x="3471902" y="415479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0DDAA-EE35-441C-82BD-66CAC5A1677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2073C-B836-4153-8F8C-754731F7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9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7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Art 102: "</a:t>
            </a:r>
            <a:r>
              <a:rPr lang="en-US" sz="1900" b="1" dirty="0">
                <a:solidFill>
                  <a:srgbClr val="0070C0"/>
                </a:solidFill>
              </a:rPr>
              <a:t>AKIS = </a:t>
            </a:r>
            <a:r>
              <a:rPr lang="en-US" sz="1900" dirty="0">
                <a:solidFill>
                  <a:srgbClr val="0070C0"/>
                </a:solidFill>
              </a:rPr>
              <a:t>the combined </a:t>
            </a:r>
            <a:r>
              <a:rPr lang="en-US" sz="1900" dirty="0" err="1">
                <a:solidFill>
                  <a:srgbClr val="0070C0"/>
                </a:solidFill>
              </a:rPr>
              <a:t>organisation</a:t>
            </a:r>
            <a:r>
              <a:rPr lang="en-US" sz="1900" dirty="0">
                <a:solidFill>
                  <a:srgbClr val="0070C0"/>
                </a:solidFill>
              </a:rPr>
              <a:t> and knowledge flows between persons, </a:t>
            </a:r>
            <a:r>
              <a:rPr lang="en-US" sz="1900" dirty="0" err="1">
                <a:solidFill>
                  <a:srgbClr val="0070C0"/>
                </a:solidFill>
              </a:rPr>
              <a:t>organisations</a:t>
            </a:r>
            <a:r>
              <a:rPr lang="en-US" sz="1900" dirty="0">
                <a:solidFill>
                  <a:srgbClr val="0070C0"/>
                </a:solidFill>
              </a:rPr>
              <a:t> and institutions who use and produce knowledge for agriculture and interrelated fields" =&gt; a more inclusive AKIS inducing better knowledge flows supported through interventions in MS’ CAP Strategic Plans, supported</a:t>
            </a:r>
            <a:r>
              <a:rPr lang="en-US" sz="1900" baseline="0" dirty="0">
                <a:solidFill>
                  <a:srgbClr val="0070C0"/>
                </a:solidFill>
              </a:rPr>
              <a:t> by advisory services and networking activities</a:t>
            </a:r>
            <a:r>
              <a:rPr lang="en-US" sz="1900" dirty="0">
                <a:solidFill>
                  <a:srgbClr val="0070C0"/>
                </a:solidFill>
              </a:rPr>
              <a:t> </a:t>
            </a:r>
          </a:p>
          <a:p>
            <a:pPr marL="5207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Art 114: </a:t>
            </a:r>
            <a:r>
              <a:rPr lang="en-US" sz="1900" b="1" dirty="0">
                <a:solidFill>
                  <a:srgbClr val="0070C0"/>
                </a:solidFill>
              </a:rPr>
              <a:t>EIP interactive innovation </a:t>
            </a:r>
            <a:r>
              <a:rPr lang="en-US" sz="1900" b="1" u="sng" dirty="0">
                <a:solidFill>
                  <a:srgbClr val="0070C0"/>
                </a:solidFill>
              </a:rPr>
              <a:t>model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  <a:r>
              <a:rPr lang="en-US" sz="1900" dirty="0">
                <a:solidFill>
                  <a:srgbClr val="0070C0"/>
                </a:solidFill>
              </a:rPr>
              <a:t>principles as basis for innovative solutions: actors with complementary knowledge cooperate to tackle concrete farmers'/foresters' needs and opportunities,</a:t>
            </a:r>
            <a:r>
              <a:rPr lang="en-US" sz="1900" baseline="0" dirty="0">
                <a:solidFill>
                  <a:srgbClr val="0070C0"/>
                </a:solidFill>
              </a:rPr>
              <a:t> </a:t>
            </a:r>
            <a:r>
              <a:rPr lang="en-US" sz="1900" dirty="0">
                <a:solidFill>
                  <a:srgbClr val="0070C0"/>
                </a:solidFill>
              </a:rPr>
              <a:t>EIP Operational Group innovation projects support </a:t>
            </a:r>
            <a:r>
              <a:rPr lang="en-US" sz="1900" b="1" u="sng" dirty="0">
                <a:solidFill>
                  <a:srgbClr val="0070C0"/>
                </a:solidFill>
              </a:rPr>
              <a:t>all</a:t>
            </a:r>
            <a:r>
              <a:rPr lang="en-US" sz="1900" b="1" dirty="0">
                <a:solidFill>
                  <a:srgbClr val="0070C0"/>
                </a:solidFill>
              </a:rPr>
              <a:t> CAP objectives </a:t>
            </a:r>
          </a:p>
          <a:p>
            <a:pPr marL="520700" lvl="1" indent="-3429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Art 13: </a:t>
            </a:r>
            <a:r>
              <a:rPr lang="en-US" sz="1900" b="1" dirty="0">
                <a:solidFill>
                  <a:srgbClr val="0070C0"/>
                </a:solidFill>
              </a:rPr>
              <a:t>Impartial advisors to be fully integrated in AKIS</a:t>
            </a:r>
            <a:r>
              <a:rPr lang="en-US" sz="1900" dirty="0">
                <a:solidFill>
                  <a:srgbClr val="0070C0"/>
                </a:solidFill>
              </a:rPr>
              <a:t>, providing </a:t>
            </a:r>
            <a:r>
              <a:rPr lang="en-US" sz="1900" b="1" u="sng" dirty="0">
                <a:solidFill>
                  <a:srgbClr val="0070C0"/>
                </a:solidFill>
              </a:rPr>
              <a:t>services</a:t>
            </a:r>
            <a:r>
              <a:rPr lang="en-US" sz="1900" dirty="0">
                <a:solidFill>
                  <a:srgbClr val="0070C0"/>
                </a:solidFill>
              </a:rPr>
              <a:t> covering economic, environmental and social dimensions and delivering up-to-date technological and scientific information developed by research and innovation (=&gt; farm advisory "services" replacing the current FAS "system"),</a:t>
            </a:r>
            <a:r>
              <a:rPr lang="en-US" sz="1900" baseline="0" dirty="0">
                <a:solidFill>
                  <a:srgbClr val="0070C0"/>
                </a:solidFill>
              </a:rPr>
              <a:t> </a:t>
            </a:r>
            <a:r>
              <a:rPr lang="en-US" sz="1900" dirty="0">
                <a:solidFill>
                  <a:srgbClr val="0070C0"/>
                </a:solidFill>
              </a:rPr>
              <a:t>"</a:t>
            </a:r>
            <a:r>
              <a:rPr lang="en-US" sz="1900" b="1" u="sng" dirty="0">
                <a:solidFill>
                  <a:srgbClr val="0070C0"/>
                </a:solidFill>
              </a:rPr>
              <a:t>innovation support</a:t>
            </a:r>
            <a:r>
              <a:rPr lang="en-US" sz="1900" dirty="0">
                <a:solidFill>
                  <a:srgbClr val="0070C0"/>
                </a:solidFill>
              </a:rPr>
              <a:t>" =&gt;  advisory </a:t>
            </a:r>
            <a:r>
              <a:rPr lang="en-US" sz="1900" b="1" dirty="0">
                <a:solidFill>
                  <a:srgbClr val="0070C0"/>
                </a:solidFill>
              </a:rPr>
              <a:t>services </a:t>
            </a:r>
            <a:r>
              <a:rPr lang="en-US" sz="1900" dirty="0">
                <a:solidFill>
                  <a:srgbClr val="0070C0"/>
                </a:solidFill>
              </a:rPr>
              <a:t>in particular </a:t>
            </a:r>
            <a:r>
              <a:rPr lang="en-US" sz="1900" b="1" dirty="0">
                <a:solidFill>
                  <a:srgbClr val="0070C0"/>
                </a:solidFill>
              </a:rPr>
              <a:t>to support EIP OGs </a:t>
            </a:r>
            <a:r>
              <a:rPr lang="en-US" sz="1900" dirty="0">
                <a:solidFill>
                  <a:srgbClr val="0070C0"/>
                </a:solidFill>
              </a:rPr>
              <a:t>for preparing and implementing innovative projects (= innovation project brokering, innovation project facilitation, </a:t>
            </a:r>
            <a:r>
              <a:rPr lang="en-US" sz="1900" dirty="0" err="1">
                <a:solidFill>
                  <a:srgbClr val="0070C0"/>
                </a:solidFill>
              </a:rPr>
              <a:t>etc</a:t>
            </a:r>
            <a:r>
              <a:rPr lang="en-US" sz="1900" dirty="0">
                <a:solidFill>
                  <a:srgbClr val="0070C0"/>
                </a:solidFill>
              </a:rPr>
              <a:t>) </a:t>
            </a:r>
          </a:p>
          <a:p>
            <a:pPr marL="520700" lvl="1" indent="-3429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Art 71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900" b="1" dirty="0">
                <a:solidFill>
                  <a:srgbClr val="0070C0"/>
                </a:solidFill>
              </a:rPr>
              <a:t>Funding</a:t>
            </a:r>
            <a:r>
              <a:rPr lang="en-US" sz="1900" dirty="0">
                <a:solidFill>
                  <a:srgbClr val="0070C0"/>
                </a:solidFill>
              </a:rPr>
              <a:t> for EIP OG projects through the "cooperation" intervention (= ex M16) </a:t>
            </a:r>
          </a:p>
          <a:p>
            <a:pPr marL="520700" lvl="1" indent="-3429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Art 72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900" dirty="0">
                <a:solidFill>
                  <a:srgbClr val="0070C0"/>
                </a:solidFill>
              </a:rPr>
              <a:t>The intervention </a:t>
            </a:r>
            <a:r>
              <a:rPr lang="en-US" sz="1900" b="1" dirty="0">
                <a:solidFill>
                  <a:srgbClr val="0070C0"/>
                </a:solidFill>
              </a:rPr>
              <a:t>"knowledge exchange &amp; information" funding </a:t>
            </a:r>
            <a:r>
              <a:rPr lang="en-US" sz="1900" dirty="0">
                <a:solidFill>
                  <a:srgbClr val="0070C0"/>
                </a:solidFill>
              </a:rPr>
              <a:t>supports receiving one-to one advice, </a:t>
            </a:r>
            <a:r>
              <a:rPr lang="en-US" sz="1900" dirty="0" err="1">
                <a:solidFill>
                  <a:srgbClr val="0070C0"/>
                </a:solidFill>
              </a:rPr>
              <a:t>organising</a:t>
            </a:r>
            <a:r>
              <a:rPr lang="en-US" sz="1900" dirty="0">
                <a:solidFill>
                  <a:srgbClr val="0070C0"/>
                </a:solidFill>
              </a:rPr>
              <a:t> information actions, setting up advisory &amp; innovation support services, </a:t>
            </a:r>
            <a:r>
              <a:rPr lang="en-US" sz="1900" dirty="0" err="1">
                <a:solidFill>
                  <a:srgbClr val="0070C0"/>
                </a:solidFill>
              </a:rPr>
              <a:t>etc</a:t>
            </a:r>
            <a:r>
              <a:rPr lang="en-US" sz="1900" dirty="0">
                <a:solidFill>
                  <a:srgbClr val="0070C0"/>
                </a:solidFill>
              </a:rPr>
              <a:t> (=ex M1&amp;M2) </a:t>
            </a:r>
          </a:p>
          <a:p>
            <a:pPr marL="520700" lvl="1" indent="-342900"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Art 113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900" b="1" dirty="0">
                <a:solidFill>
                  <a:srgbClr val="0070C0"/>
                </a:solidFill>
              </a:rPr>
              <a:t>CAP networks </a:t>
            </a:r>
            <a:r>
              <a:rPr lang="en-US" sz="1900" dirty="0">
                <a:solidFill>
                  <a:srgbClr val="0070C0"/>
                </a:solidFill>
              </a:rPr>
              <a:t>at EU level and national levels should "foster innovation and knowledge" flows (=support EIP networking) and thus will </a:t>
            </a:r>
            <a:r>
              <a:rPr lang="en-US" sz="1900" b="1" dirty="0">
                <a:solidFill>
                  <a:srgbClr val="0070C0"/>
                </a:solidFill>
              </a:rPr>
              <a:t>contribute to a well-functioning AKIS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3A9D-666A-4EA8-AE02-F8DF2E80D1AD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9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rojekt%20Rozporz&#261;dzenia%20WPR%202021-2027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409CA4-2C2F-424A-B265-76989F3E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120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pl-PL" sz="6600">
                <a:solidFill>
                  <a:srgbClr val="FFFFFF"/>
                </a:solidFill>
              </a:rPr>
              <a:t>AKIS w Polsce</a:t>
            </a:r>
            <a:endParaRPr lang="en-GB" sz="660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B9C897-F8EA-4993-97E1-1CBC804B3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88" y="3962088"/>
            <a:ext cx="6491333" cy="1957864"/>
          </a:xfrm>
        </p:spPr>
        <p:txBody>
          <a:bodyPr>
            <a:normAutofit/>
          </a:bodyPr>
          <a:lstStyle/>
          <a:p>
            <a:pPr algn="l"/>
            <a:r>
              <a:rPr lang="pl-PL" sz="2400" dirty="0"/>
              <a:t>Warsztaty na temat usprawnienia transferu wiedzy pomiędzy nauką a praktyką w ramach systemu AKIS, w kontekście przyszłych rozwiązań i instrumentów WPR</a:t>
            </a:r>
          </a:p>
          <a:p>
            <a:pPr algn="l">
              <a:lnSpc>
                <a:spcPct val="90000"/>
              </a:lnSpc>
            </a:pPr>
            <a:r>
              <a:rPr lang="pl-PL" sz="2000" dirty="0">
                <a:solidFill>
                  <a:srgbClr val="FFFFFF">
                    <a:alpha val="70000"/>
                  </a:srgbClr>
                </a:solidFill>
              </a:rPr>
              <a:t>Sękocin Stary 25 kwietnia 2019 r. </a:t>
            </a:r>
            <a:endParaRPr lang="en-GB" sz="2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02847889-95F6-441D-A99A-BD8AE546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1" y="117086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726FA1-7294-4CF0-AF5C-B7D26973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400"/>
              <a:t>Strategia wzmocnienia AKIS wymaga</a:t>
            </a:r>
            <a:endParaRPr lang="en-GB" sz="4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11098EB2-A548-409A-B8FC-F5467FD7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8516BAF3-C362-4F04-B7BD-2D0F7B390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94698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774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CD7F5E-EF96-4CFF-95A6-08AFE0FB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400"/>
              <a:t>Lepszy AKIS to</a:t>
            </a:r>
            <a:endParaRPr lang="en-GB" sz="4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3317929F-E47D-43E7-ACBF-9BE44F80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4" y="133997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70291709-1B9B-4228-B3CD-0EB33A38A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7034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329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5968B2-B366-4AAB-91B5-EE73CFC4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Grupa</a:t>
            </a:r>
            <a:r>
              <a:rPr lang="en-GB" dirty="0"/>
              <a:t> I – moderator Ireneusz </a:t>
            </a:r>
            <a:r>
              <a:rPr lang="en-GB" dirty="0" err="1"/>
              <a:t>Drozdowski</a:t>
            </a:r>
            <a:r>
              <a:rPr lang="en-GB" dirty="0"/>
              <a:t>, broker CDR Brwinów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202218-080F-4505-B728-8A9FE046D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dirty="0"/>
              <a:t>Co można i co należy zrobić, aby rolnicy wdrażali innowacyjne rozwiązania?</a:t>
            </a:r>
          </a:p>
          <a:p>
            <a:r>
              <a:rPr lang="pl-PL" sz="3600" dirty="0"/>
              <a:t>Co można i co należy zrobić, aby nauka odpowiadała na aktualne potrzeby i proponowała użyteczne innowacje?</a:t>
            </a:r>
          </a:p>
          <a:p>
            <a:endParaRPr lang="en-GB" dirty="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6A5E9117-A0D4-408B-A2D3-FEF3CCDC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9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241EE9-F14F-4E2B-AC23-062A0F94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II – moderator Henryk </a:t>
            </a:r>
            <a:r>
              <a:rPr lang="pl-PL" dirty="0" err="1"/>
              <a:t>Skórnicki</a:t>
            </a:r>
            <a:r>
              <a:rPr lang="pl-PL" dirty="0"/>
              <a:t>, Dyrektor Oddziału CDR w Radomiu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2A671A-E07F-4AFA-8BD7-2B765452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900" dirty="0"/>
              <a:t>Jak usprawnić działanie systemu doradztwa w Polsce?</a:t>
            </a:r>
          </a:p>
          <a:p>
            <a:r>
              <a:rPr lang="pl-PL" sz="3900" dirty="0"/>
              <a:t>Co można i co należy zrobić, aby nauka odpowiadała na aktualne potrzeby i proponowała użyteczne innowacje?</a:t>
            </a:r>
          </a:p>
          <a:p>
            <a:endParaRPr lang="en-GB" dirty="0"/>
          </a:p>
        </p:txBody>
      </p:sp>
      <p:pic>
        <p:nvPicPr>
          <p:cNvPr id="5" name="Picture 2" descr="Znalezione obrazy dla zapytania cdr logo">
            <a:extLst>
              <a:ext uri="{FF2B5EF4-FFF2-40B4-BE49-F238E27FC236}">
                <a16:creationId xmlns:a16="http://schemas.microsoft.com/office/drawing/2014/main" id="{A228E4A8-655F-4292-837D-A0998A87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77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BF439C-0047-44A8-8ABE-77002CC1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III – moderator Mariusz Tatka, Dyrektor Oddziału CDR w Poznaniu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B33F06-B2D6-4BFB-8BD8-70E38202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900" dirty="0"/>
              <a:t>Jak wzmocnić wykorzystanie ICT we wdrażaniu i upowszechnianiu innowacji?</a:t>
            </a:r>
          </a:p>
          <a:p>
            <a:r>
              <a:rPr lang="pl-PL" sz="3900" dirty="0"/>
              <a:t>Co można i co należy zrobić, aby nauka odpowiadała na aktualne potrzeby i proponowała użyteczne innowacje?</a:t>
            </a:r>
          </a:p>
          <a:p>
            <a:endParaRPr lang="en-GB" dirty="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12101EDF-E889-4CB2-9B07-CA675F45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5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69C7A60-238D-47C5-A9C3-B17973B59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Prezentacja wyników prac grup</a:t>
            </a:r>
            <a:endParaRPr lang="en-GB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46A8868E-8932-4D4C-8939-326E5849B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Znalezione obrazy dla zapytania cdr logo">
            <a:extLst>
              <a:ext uri="{FF2B5EF4-FFF2-40B4-BE49-F238E27FC236}">
                <a16:creationId xmlns:a16="http://schemas.microsoft.com/office/drawing/2014/main" id="{92CA3AE1-086D-4ADF-A30D-6F24618D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2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D223E05-E6C1-4E48-B3BF-FE27A9C6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/>
              <a:t>Co </a:t>
            </a:r>
            <a:r>
              <a:rPr lang="en-US" sz="4600" dirty="0" err="1"/>
              <a:t>można</a:t>
            </a:r>
            <a:r>
              <a:rPr lang="en-US" sz="4600" dirty="0"/>
              <a:t>, co </a:t>
            </a:r>
            <a:r>
              <a:rPr lang="en-US" sz="4600" dirty="0" err="1"/>
              <a:t>należy</a:t>
            </a:r>
            <a:r>
              <a:rPr lang="en-US" sz="4600" dirty="0"/>
              <a:t> </a:t>
            </a:r>
            <a:r>
              <a:rPr lang="en-US" sz="4600" dirty="0" err="1"/>
              <a:t>zrobić</a:t>
            </a:r>
            <a:r>
              <a:rPr lang="en-US" sz="4600" dirty="0"/>
              <a:t>, aby </a:t>
            </a:r>
            <a:r>
              <a:rPr lang="en-US" sz="4600" dirty="0" err="1"/>
              <a:t>rolnicy</a:t>
            </a:r>
            <a:r>
              <a:rPr lang="en-US" sz="4600" dirty="0"/>
              <a:t> </a:t>
            </a:r>
            <a:r>
              <a:rPr lang="en-US" sz="4600" dirty="0" err="1"/>
              <a:t>wdrażali</a:t>
            </a:r>
            <a:r>
              <a:rPr lang="en-US" sz="4600" dirty="0"/>
              <a:t> </a:t>
            </a:r>
            <a:r>
              <a:rPr lang="en-US" sz="4600" dirty="0" err="1"/>
              <a:t>innowacyjne</a:t>
            </a:r>
            <a:r>
              <a:rPr lang="en-US" sz="4600" dirty="0"/>
              <a:t> </a:t>
            </a:r>
            <a:r>
              <a:rPr lang="en-US" sz="4600" dirty="0" err="1"/>
              <a:t>rozwiązania</a:t>
            </a:r>
            <a:r>
              <a:rPr lang="en-US" sz="4600" dirty="0"/>
              <a:t>?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87B417-2204-4894-AD72-61A80453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120" y="2510119"/>
            <a:ext cx="3602567" cy="18292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Dyskusja</a:t>
            </a:r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B51F21D2-9CB1-4BAA-9ADC-107B6B8F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7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7812CE-D705-4E53-9CBA-D3896FB1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 dirty="0"/>
              <a:t>Co można, co należy zrobić, aby rolnicy wdrażali innowacyjne </a:t>
            </a:r>
            <a:r>
              <a:rPr lang="pl-PL" sz="4100"/>
              <a:t>rozwiązania?</a:t>
            </a:r>
            <a:endParaRPr lang="en-GB" sz="41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Znalezione obrazy dla zapytania cdr logo">
            <a:extLst>
              <a:ext uri="{FF2B5EF4-FFF2-40B4-BE49-F238E27FC236}">
                <a16:creationId xmlns:a16="http://schemas.microsoft.com/office/drawing/2014/main" id="{E49F848E-C154-45C2-BD12-F201FDFA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5" y="172925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13470F77-02FD-4360-8E43-825E8D195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3882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100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6337BD-3079-4F10-A168-BE000ED2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/>
              <a:t>Co można co należy zrobić, aby nauka odpowiadała na aktualne potrzeby i proponowała użyteczne innowacje?</a:t>
            </a:r>
            <a:br>
              <a:rPr lang="en-US" sz="4200"/>
            </a:br>
            <a:endParaRPr lang="en-US" sz="4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51D3AE-5FC5-402C-84F3-B76C5304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971" y="999460"/>
            <a:ext cx="3123620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Dyskusja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B1FDC82A-FB3F-45F5-A03C-0D3B637D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1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3B164A-57FB-40E6-A295-104802D9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/>
              <a:t>Co można co należy zrobić, aby nauka odpowiadała na aktualne potrzeby i proponowała użyteczne innowacje?</a:t>
            </a:r>
            <a:br>
              <a:rPr lang="pl-PL" sz="3100"/>
            </a:br>
            <a:endParaRPr lang="en-GB" sz="31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BD6C662A-C7BE-4890-BDA3-A2D5DBAB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" y="133997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5421CD3C-C734-43C1-95C5-6D39A058A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81584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10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rme 1"/>
          <p:cNvSpPr>
            <a:spLocks noGrp="1"/>
          </p:cNvSpPr>
          <p:nvPr>
            <p:ph type="title"/>
          </p:nvPr>
        </p:nvSpPr>
        <p:spPr>
          <a:xfrm>
            <a:off x="512779" y="286727"/>
            <a:ext cx="8643938" cy="866775"/>
          </a:xfrm>
        </p:spPr>
        <p:txBody>
          <a:bodyPr anchor="ctr">
            <a:normAutofit fontScale="90000"/>
          </a:bodyPr>
          <a:lstStyle/>
          <a:p>
            <a:pPr algn="ctr" defTabSz="914400"/>
            <a:r>
              <a:rPr lang="pl-PL" dirty="0"/>
              <a:t>Model społecznej interakcji (Bank Światowy)</a:t>
            </a:r>
            <a:endParaRPr lang="fr-CA" dirty="0"/>
          </a:p>
        </p:txBody>
      </p:sp>
      <p:sp>
        <p:nvSpPr>
          <p:cNvPr id="3584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627652-039F-4F47-818E-25E524350CE0}" type="slidenum">
              <a:rPr lang="en-US" smtClean="0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1860004" y="1349924"/>
            <a:ext cx="5000625" cy="5286375"/>
            <a:chOff x="2321" y="6504"/>
            <a:chExt cx="6441" cy="7220"/>
          </a:xfrm>
        </p:grpSpPr>
        <p:sp>
          <p:nvSpPr>
            <p:cNvPr id="35844" name="Oval 3"/>
            <p:cNvSpPr>
              <a:spLocks noChangeArrowheads="1"/>
            </p:cNvSpPr>
            <p:nvPr/>
          </p:nvSpPr>
          <p:spPr bwMode="auto">
            <a:xfrm>
              <a:off x="2409" y="8456"/>
              <a:ext cx="1737" cy="14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000" i="1" dirty="0">
                  <a:latin typeface="Arial Narrow" pitchFamily="34" charset="0"/>
                </a:rPr>
                <a:t>Badania i edukacja: </a:t>
              </a:r>
              <a:r>
                <a:rPr lang="pl-PL" sz="1000" dirty="0">
                  <a:latin typeface="Arial Narrow" pitchFamily="34" charset="0"/>
                </a:rPr>
                <a:t>naukowcy, wykładowcy</a:t>
              </a:r>
              <a:endParaRPr lang="pl-PL" sz="1000" dirty="0"/>
            </a:p>
          </p:txBody>
        </p:sp>
        <p:sp>
          <p:nvSpPr>
            <p:cNvPr id="35845" name="Oval 4"/>
            <p:cNvSpPr>
              <a:spLocks noChangeArrowheads="1"/>
            </p:cNvSpPr>
            <p:nvPr/>
          </p:nvSpPr>
          <p:spPr bwMode="auto">
            <a:xfrm>
              <a:off x="6950" y="8456"/>
              <a:ext cx="1738" cy="15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 anchor="ctr"/>
            <a:lstStyle/>
            <a:p>
              <a:pPr algn="ctr"/>
              <a:r>
                <a:rPr lang="pl-PL" sz="1000" i="1">
                  <a:latin typeface="Arial Narrow" pitchFamily="34" charset="0"/>
                </a:rPr>
                <a:t>Polityka rolna, ustawodawstwo,</a:t>
              </a:r>
            </a:p>
            <a:p>
              <a:pPr algn="ctr"/>
              <a:r>
                <a:rPr lang="pl-PL" sz="1000" i="1">
                  <a:latin typeface="Arial Narrow" pitchFamily="34" charset="0"/>
                </a:rPr>
                <a:t>inspekcja</a:t>
              </a:r>
              <a:r>
                <a:rPr lang="pl-PL" sz="1000">
                  <a:latin typeface="Arial Narrow" pitchFamily="34" charset="0"/>
                </a:rPr>
                <a:t>: politycy, administracja rządowa i  samorządowa</a:t>
              </a:r>
              <a:endParaRPr lang="pl-PL" sz="1000"/>
            </a:p>
          </p:txBody>
        </p:sp>
        <p:sp>
          <p:nvSpPr>
            <p:cNvPr id="35846" name="Oval 5"/>
            <p:cNvSpPr>
              <a:spLocks noChangeArrowheads="1"/>
            </p:cNvSpPr>
            <p:nvPr/>
          </p:nvSpPr>
          <p:spPr bwMode="auto">
            <a:xfrm>
              <a:off x="2321" y="10724"/>
              <a:ext cx="1737" cy="1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4000" tIns="10800" rIns="54000" bIns="10800"/>
            <a:lstStyle/>
            <a:p>
              <a:pPr algn="ctr"/>
              <a:r>
                <a:rPr lang="pl-PL" sz="1000" i="1">
                  <a:latin typeface="Arial Narrow" pitchFamily="34" charset="0"/>
                </a:rPr>
                <a:t>Zaopatrzenie: </a:t>
              </a:r>
              <a:r>
                <a:rPr lang="pl-PL" sz="1000">
                  <a:latin typeface="Arial Narrow" pitchFamily="34" charset="0"/>
                </a:rPr>
                <a:t>dostawcy środków produkcji oraz usług techn. i finansowych</a:t>
              </a:r>
              <a:endParaRPr lang="pl-PL" sz="1000"/>
            </a:p>
          </p:txBody>
        </p:sp>
        <p:sp>
          <p:nvSpPr>
            <p:cNvPr id="35847" name="Oval 6"/>
            <p:cNvSpPr>
              <a:spLocks noChangeArrowheads="1"/>
            </p:cNvSpPr>
            <p:nvPr/>
          </p:nvSpPr>
          <p:spPr bwMode="auto">
            <a:xfrm>
              <a:off x="7025" y="10724"/>
              <a:ext cx="1737" cy="14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l-PL" sz="1000" i="1">
                <a:latin typeface="Arial Narrow" pitchFamily="34" charset="0"/>
              </a:endParaRPr>
            </a:p>
            <a:p>
              <a:pPr algn="ctr"/>
              <a:r>
                <a:rPr lang="pl-PL" sz="1000" i="1">
                  <a:latin typeface="Arial Narrow" pitchFamily="34" charset="0"/>
                </a:rPr>
                <a:t>Zbyt: </a:t>
              </a:r>
              <a:r>
                <a:rPr lang="pl-PL" sz="1000">
                  <a:latin typeface="Arial Narrow" pitchFamily="34" charset="0"/>
                </a:rPr>
                <a:t>handlowcy, przetwórcy</a:t>
              </a:r>
              <a:endParaRPr lang="pl-PL" sz="1000"/>
            </a:p>
          </p:txBody>
        </p:sp>
        <p:sp>
          <p:nvSpPr>
            <p:cNvPr id="35848" name="Oval 7"/>
            <p:cNvSpPr>
              <a:spLocks noChangeArrowheads="1"/>
            </p:cNvSpPr>
            <p:nvPr/>
          </p:nvSpPr>
          <p:spPr bwMode="auto">
            <a:xfrm>
              <a:off x="4727" y="12451"/>
              <a:ext cx="1737" cy="12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000" i="1">
                  <a:latin typeface="Arial Narrow" pitchFamily="34" charset="0"/>
                </a:rPr>
                <a:t>Produkcja: </a:t>
              </a:r>
              <a:r>
                <a:rPr lang="pl-PL" sz="1000">
                  <a:latin typeface="Arial Narrow" pitchFamily="34" charset="0"/>
                </a:rPr>
                <a:t>producenci</a:t>
              </a:r>
            </a:p>
            <a:p>
              <a:pPr algn="ctr"/>
              <a:r>
                <a:rPr lang="pl-PL" sz="1000">
                  <a:latin typeface="Arial Narrow" pitchFamily="34" charset="0"/>
                </a:rPr>
                <a:t>(rolnicy i mieszkańcy wsi)</a:t>
              </a:r>
              <a:endParaRPr lang="pl-PL" sz="1000"/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 flipH="1">
              <a:off x="5653" y="8005"/>
              <a:ext cx="0" cy="44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0" name="Line 9"/>
            <p:cNvSpPr>
              <a:spLocks noChangeShapeType="1"/>
            </p:cNvSpPr>
            <p:nvPr/>
          </p:nvSpPr>
          <p:spPr bwMode="auto">
            <a:xfrm>
              <a:off x="4058" y="11282"/>
              <a:ext cx="2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1" name="Line 10"/>
            <p:cNvSpPr>
              <a:spLocks noChangeShapeType="1"/>
            </p:cNvSpPr>
            <p:nvPr/>
          </p:nvSpPr>
          <p:spPr bwMode="auto">
            <a:xfrm>
              <a:off x="4193" y="9069"/>
              <a:ext cx="27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 flipV="1">
              <a:off x="3869" y="7599"/>
              <a:ext cx="1135" cy="9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6464" y="7612"/>
              <a:ext cx="974" cy="9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>
              <a:off x="3631" y="12127"/>
              <a:ext cx="1211" cy="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flipV="1">
              <a:off x="6464" y="12127"/>
              <a:ext cx="974" cy="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>
              <a:off x="3220" y="9951"/>
              <a:ext cx="0" cy="7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flipH="1">
              <a:off x="3631" y="7852"/>
              <a:ext cx="1535" cy="2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>
              <a:off x="6140" y="7918"/>
              <a:ext cx="1223" cy="2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>
              <a:off x="3869" y="9916"/>
              <a:ext cx="1297" cy="2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60" name="Line 19"/>
            <p:cNvSpPr>
              <a:spLocks noChangeShapeType="1"/>
            </p:cNvSpPr>
            <p:nvPr/>
          </p:nvSpPr>
          <p:spPr bwMode="auto">
            <a:xfrm flipH="1">
              <a:off x="6140" y="9950"/>
              <a:ext cx="1135" cy="26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61" name="Line 20"/>
            <p:cNvSpPr>
              <a:spLocks noChangeShapeType="1"/>
            </p:cNvSpPr>
            <p:nvPr/>
          </p:nvSpPr>
          <p:spPr bwMode="auto">
            <a:xfrm>
              <a:off x="4146" y="9158"/>
              <a:ext cx="3004" cy="19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62" name="Line 21"/>
            <p:cNvSpPr>
              <a:spLocks noChangeShapeType="1"/>
            </p:cNvSpPr>
            <p:nvPr/>
          </p:nvSpPr>
          <p:spPr bwMode="auto">
            <a:xfrm flipH="1">
              <a:off x="4028" y="9158"/>
              <a:ext cx="2920" cy="2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63" name="Oval 22"/>
            <p:cNvSpPr>
              <a:spLocks noChangeArrowheads="1"/>
            </p:cNvSpPr>
            <p:nvPr/>
          </p:nvSpPr>
          <p:spPr bwMode="auto">
            <a:xfrm>
              <a:off x="4842" y="6504"/>
              <a:ext cx="1736" cy="14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4000" tIns="10800" rIns="54000" bIns="10800"/>
            <a:lstStyle/>
            <a:p>
              <a:pPr algn="ctr"/>
              <a:r>
                <a:rPr lang="pl-PL" sz="1000" i="1">
                  <a:latin typeface="Arial Narrow" pitchFamily="34" charset="0"/>
                </a:rPr>
                <a:t>Doradztwo rolnicze</a:t>
              </a:r>
              <a:r>
                <a:rPr lang="pl-PL" sz="1000">
                  <a:latin typeface="Arial Narrow" pitchFamily="34" charset="0"/>
                </a:rPr>
                <a:t>:</a:t>
              </a:r>
            </a:p>
            <a:p>
              <a:pPr algn="ctr"/>
              <a:r>
                <a:rPr lang="pl-PL" sz="1000">
                  <a:latin typeface="Arial Narrow" pitchFamily="34" charset="0"/>
                </a:rPr>
                <a:t>doradcy terenowi</a:t>
              </a:r>
            </a:p>
            <a:p>
              <a:pPr algn="ctr"/>
              <a:r>
                <a:rPr lang="pl-PL" sz="1000">
                  <a:latin typeface="Arial Narrow" pitchFamily="34" charset="0"/>
                </a:rPr>
                <a:t>i specjaliści ODR </a:t>
              </a:r>
              <a:endParaRPr lang="pl-PL" sz="1000"/>
            </a:p>
          </p:txBody>
        </p:sp>
        <p:sp>
          <p:nvSpPr>
            <p:cNvPr id="35864" name="Line 23"/>
            <p:cNvSpPr>
              <a:spLocks noChangeShapeType="1"/>
            </p:cNvSpPr>
            <p:nvPr/>
          </p:nvSpPr>
          <p:spPr bwMode="auto">
            <a:xfrm>
              <a:off x="7839" y="10053"/>
              <a:ext cx="0" cy="6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26" name="Picture 2" descr="Znalezione obrazy dla zapytania cdr logo">
            <a:extLst>
              <a:ext uri="{FF2B5EF4-FFF2-40B4-BE49-F238E27FC236}">
                <a16:creationId xmlns:a16="http://schemas.microsoft.com/office/drawing/2014/main" id="{3CA63981-8BD1-4665-B1BA-958DB18C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A69A130-F58F-410A-BE93-F8D21B8896D3}"/>
              </a:ext>
            </a:extLst>
          </p:cNvPr>
          <p:cNvSpPr txBox="1"/>
          <p:nvPr/>
        </p:nvSpPr>
        <p:spPr>
          <a:xfrm>
            <a:off x="9825926" y="5970722"/>
            <a:ext cx="199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 prof. J. Kanią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AFB3CFA-35BC-4D7D-9E8B-58A702BC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Jak usprawnić działanie systemu doradztwa w Polsce?</a:t>
            </a:r>
            <a:br>
              <a:rPr lang="en-US" sz="5000"/>
            </a:br>
            <a:endParaRPr lang="en-US" sz="50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3D76B-FCA9-4F6A-893A-BF5E37EA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120" y="2510119"/>
            <a:ext cx="3602567" cy="18292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Dyskusja</a:t>
            </a:r>
          </a:p>
        </p:txBody>
      </p:sp>
      <p:pic>
        <p:nvPicPr>
          <p:cNvPr id="7" name="Picture 2" descr="Znalezione obrazy dla zapytania cdr logo">
            <a:extLst>
              <a:ext uri="{FF2B5EF4-FFF2-40B4-BE49-F238E27FC236}">
                <a16:creationId xmlns:a16="http://schemas.microsoft.com/office/drawing/2014/main" id="{463B8D24-0AC8-418F-94A7-D6831C33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3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961BD7-9BE1-4B61-8ADB-4C961B55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/>
              <a:t>Jak usprawnić działanie systemu doradztwa w Polsce?</a:t>
            </a:r>
            <a:endParaRPr lang="en-GB" sz="4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A22911C7-D41A-4309-BAC5-AA8A28FD9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5" y="133997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649DEB2D-243E-4778-A4F8-E51AA2B84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55449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928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DFF4B1-9B1A-4D50-8CD3-A5B6C0DC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dirty="0"/>
              <a:t>Jak usprawnić działanie systemu doradztwa w Polsce? Cd.</a:t>
            </a:r>
            <a:endParaRPr lang="en-GB" sz="4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96690AC3-F59E-4AF3-9F99-DC852785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1" y="106598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6006D4D6-FB75-4FB1-A61D-13CC46964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91272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6173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121911-6978-4035-B354-3D38C550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/>
              <a:t>Jak usprawnić działanie systemu doradztwa w Polsce? Cd.</a:t>
            </a:r>
            <a:endParaRPr lang="en-GB" sz="4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166BC6C-4536-42DE-9EA0-24AFF2B2D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49258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" descr="Znalezione obrazy dla zapytania cdr logo">
            <a:extLst>
              <a:ext uri="{FF2B5EF4-FFF2-40B4-BE49-F238E27FC236}">
                <a16:creationId xmlns:a16="http://schemas.microsoft.com/office/drawing/2014/main" id="{0F07A0B0-2A7E-4945-BA93-E4CEF0C5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1" y="100251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8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24A647-4FBF-4991-AEA2-527DEDFE0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Dyskusja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BC531E-8A65-4663-8FF2-B9E34FDF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/>
              <a:t>Jak wzmocnić wykorzystanie ICT we wdrażaniu i upowszechnianiu informacji?</a:t>
            </a:r>
            <a:br>
              <a:rPr lang="en-US" sz="4600"/>
            </a:br>
            <a:endParaRPr lang="en-US" sz="460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BE4FE840-62D9-472D-9296-1A74E427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2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4F113-86B1-4C20-95EE-820CCE1C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/>
              <a:t>Jak wzmocnić wykorzystanie ICT we wdrażaniu i upowszechnianiu informacji?</a:t>
            </a:r>
            <a:endParaRPr lang="en-GB" sz="3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EB60101C-CDF2-4F37-B99B-8C007265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FC06DFC2-60A9-4A7A-AE9E-3A1C6F935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45563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6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EE0B57-96F8-4240-A702-7DFA8C64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/>
              <a:t>Jak wzmocnić wykorzystanie ICT we wdrażaniu i upowszechnianiu informacji?</a:t>
            </a:r>
            <a:endParaRPr lang="en-GB" sz="3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F73DC929-6266-4C6E-BA3B-0139C069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5" y="133997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197DE841-1F43-4D6C-B1A3-B4D4AA86E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24492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998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6DECEB-7F2D-41DA-8251-1D28D738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20" y="1020871"/>
            <a:ext cx="6960759" cy="2849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600" dirty="0" err="1">
                <a:solidFill>
                  <a:srgbClr val="FFFFFF"/>
                </a:solidFill>
              </a:rPr>
              <a:t>Bardzo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dziękuję</a:t>
            </a:r>
            <a:r>
              <a:rPr lang="en-US" sz="6600" dirty="0">
                <a:solidFill>
                  <a:srgbClr val="FFFFFF"/>
                </a:solidFill>
              </a:rPr>
              <a:t> za </a:t>
            </a:r>
            <a:r>
              <a:rPr lang="en-US" sz="6600" dirty="0" err="1">
                <a:solidFill>
                  <a:srgbClr val="FFFFFF"/>
                </a:solidFill>
              </a:rPr>
              <a:t>spotkanie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br>
              <a:rPr lang="pl-PL" sz="6600" dirty="0">
                <a:solidFill>
                  <a:srgbClr val="FFFFFF"/>
                </a:solidFill>
              </a:rPr>
            </a:br>
            <a:r>
              <a:rPr lang="en-US" sz="6600" dirty="0" err="1">
                <a:solidFill>
                  <a:srgbClr val="FFFFFF"/>
                </a:solidFill>
              </a:rPr>
              <a:t>i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twórczą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dyskusję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A1F800-B3C4-4178-8D45-C80E9AB30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088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>
                    <a:alpha val="70000"/>
                  </a:srgbClr>
                </a:solidFill>
              </a:rPr>
              <a:t>andrzej@halasiewicz.pl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27AADDC4-C1C8-4BD9-BA77-5D9D2E77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38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6EF2FF-71AD-4971-9600-E40C250E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pl-PL" dirty="0"/>
              <a:t>Charakterystyka polskiego AKIS (SWOT)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91601AB-0707-4D07-B4A1-6E03CA7D3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63680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Znalezione obrazy dla zapytania cdr logo">
            <a:extLst>
              <a:ext uri="{FF2B5EF4-FFF2-40B4-BE49-F238E27FC236}">
                <a16:creationId xmlns:a16="http://schemas.microsoft.com/office/drawing/2014/main" id="{2810F522-4283-4599-8990-60EA735D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71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425FAB-3604-440E-ABCA-F34425EE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Artykuł 5</a:t>
            </a:r>
            <a:br>
              <a:rPr lang="pl-PL" dirty="0"/>
            </a:br>
            <a:r>
              <a:rPr lang="pl-PL" dirty="0"/>
              <a:t>Cele ogólne</a:t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AC358A-FBEE-48BF-AB45-E9C9A75BB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Wsparcie z EFRG i EFRROW ma na celu dalszą poprawę zrównoważonego rozwoju rolnictwa, żywności i obszarów wiejskich oraz przyczynia się do osiągnięcia następujących celów ogólnych:</a:t>
            </a:r>
          </a:p>
          <a:p>
            <a:r>
              <a:rPr lang="pl-PL" dirty="0"/>
              <a:t>a)	</a:t>
            </a:r>
            <a:r>
              <a:rPr lang="pl-PL" b="1" dirty="0"/>
              <a:t>wspieranie inteligentnego</a:t>
            </a:r>
            <a:r>
              <a:rPr lang="pl-PL" dirty="0"/>
              <a:t>, odpornego i zróżnicowanego sektora rolnictwa przy zapewnieniu bezpieczeństwa żywnościowego;</a:t>
            </a:r>
          </a:p>
          <a:p>
            <a:r>
              <a:rPr lang="pl-PL" dirty="0"/>
              <a:t>b)	zwiększenie troski o środowisko oraz intensyfikacja działań w dziedzinie klimatu, aby przyczynić się do realizacji unijnych celów związanych ze środowiskiem i klimatem;</a:t>
            </a:r>
          </a:p>
          <a:p>
            <a:r>
              <a:rPr lang="pl-PL" dirty="0"/>
              <a:t>c)	umacnianie struktury społeczno-ekonomicznej obszarów wiejskich.</a:t>
            </a:r>
          </a:p>
          <a:p>
            <a:r>
              <a:rPr lang="pl-PL" dirty="0"/>
              <a:t>Cele te uzupełnia przekrojowy cel modernizacji tego sektora przez </a:t>
            </a:r>
            <a:r>
              <a:rPr lang="pl-PL" b="1" dirty="0"/>
              <a:t>sprzyjanie dzieleniu się wiedzą, innowacji i cyfryzacji w rolnictwie i na obszarach wiejskich, a także zachęcanie do ich wykorzystywania</a:t>
            </a:r>
            <a:r>
              <a:rPr lang="pl-PL" dirty="0"/>
              <a:t>.</a:t>
            </a:r>
          </a:p>
          <a:p>
            <a:endParaRPr lang="en-GB" dirty="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455E2FFE-4D78-46BE-937D-F43954E0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4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rme 1"/>
          <p:cNvSpPr>
            <a:spLocks noGrp="1"/>
          </p:cNvSpPr>
          <p:nvPr>
            <p:ph type="title"/>
          </p:nvPr>
        </p:nvSpPr>
        <p:spPr>
          <a:xfrm>
            <a:off x="455929" y="212352"/>
            <a:ext cx="8643938" cy="652463"/>
          </a:xfrm>
        </p:spPr>
        <p:txBody>
          <a:bodyPr anchor="ctr"/>
          <a:lstStyle/>
          <a:p>
            <a:r>
              <a:rPr lang="pl-PL" dirty="0"/>
              <a:t>System wiedzy w rolnictwie polskim</a:t>
            </a:r>
            <a:endParaRPr lang="fr-CA" dirty="0"/>
          </a:p>
        </p:txBody>
      </p:sp>
      <p:sp>
        <p:nvSpPr>
          <p:cNvPr id="3993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330561-1B55-43B5-BBD2-A94E90EDBD12}" type="slidenum">
              <a:rPr lang="en-US" smtClean="0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1773831" y="1234644"/>
            <a:ext cx="6408737" cy="5291138"/>
            <a:chOff x="2540" y="2547"/>
            <a:chExt cx="7231" cy="5340"/>
          </a:xfrm>
        </p:grpSpPr>
        <p:sp>
          <p:nvSpPr>
            <p:cNvPr id="39945" name="AutoShape 3"/>
            <p:cNvSpPr>
              <a:spLocks noChangeArrowheads="1"/>
            </p:cNvSpPr>
            <p:nvPr/>
          </p:nvSpPr>
          <p:spPr bwMode="auto">
            <a:xfrm>
              <a:off x="4733" y="2547"/>
              <a:ext cx="2578" cy="103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F5E7"/>
                </a:gs>
                <a:gs pos="100000">
                  <a:srgbClr val="D6E3BC"/>
                </a:gs>
              </a:gsLst>
              <a:lin ang="5400000" scaled="1"/>
            </a:gradFill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Doradztwo:</a:t>
              </a:r>
              <a:endParaRPr lang="pl-PL" sz="1000">
                <a:latin typeface="Times New Roman" pitchFamily="18" charset="0"/>
              </a:endParaRP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Centrum Doradztwa Rolniczego (CDR) (1)</a:t>
              </a:r>
              <a:r>
                <a:rPr lang="pl-PL" sz="10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pl-PL" sz="1000">
                <a:latin typeface="Times New Roman" pitchFamily="18" charset="0"/>
              </a:endParaRP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ośrodki doradztwa rolniczego (ODR) (16)</a:t>
              </a:r>
              <a:r>
                <a:rPr lang="pl-PL" sz="10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pl-PL" sz="1000">
                <a:latin typeface="Times New Roman" pitchFamily="18" charset="0"/>
              </a:endParaRP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izby rolnicze (IR) (16)</a:t>
              </a:r>
              <a:r>
                <a:rPr lang="pl-PL" sz="10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pl-PL" sz="1000">
                <a:latin typeface="Times New Roman" pitchFamily="18" charset="0"/>
              </a:endParaRP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prywatne organizacje doradcze (163), organizacje pozarządowe </a:t>
              </a:r>
              <a:endParaRPr lang="pl-PL" sz="1000"/>
            </a:p>
          </p:txBody>
        </p:sp>
        <p:sp>
          <p:nvSpPr>
            <p:cNvPr id="39946" name="AutoShape 4"/>
            <p:cNvSpPr>
              <a:spLocks noChangeArrowheads="1"/>
            </p:cNvSpPr>
            <p:nvPr/>
          </p:nvSpPr>
          <p:spPr bwMode="auto">
            <a:xfrm>
              <a:off x="2540" y="3987"/>
              <a:ext cx="2295" cy="10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F5E7"/>
                </a:gs>
                <a:gs pos="100000">
                  <a:srgbClr val="D6E3BC"/>
                </a:gs>
              </a:gsLst>
              <a:lin ang="5400000" scaled="1"/>
            </a:gradFill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pl-PL" sz="1000" b="1" dirty="0">
                  <a:solidFill>
                    <a:srgbClr val="000000"/>
                  </a:solidFill>
                  <a:latin typeface="Calibri" pitchFamily="34" charset="0"/>
                </a:rPr>
                <a:t>Badania i edukacja:</a:t>
              </a:r>
              <a:endParaRPr lang="pl-PL" sz="1000" dirty="0">
                <a:latin typeface="Times New Roman" pitchFamily="18" charset="0"/>
              </a:endParaRPr>
            </a:p>
            <a:p>
              <a:pPr algn="ctr"/>
              <a:r>
                <a:rPr lang="pl-PL" sz="1000" dirty="0">
                  <a:solidFill>
                    <a:srgbClr val="000000"/>
                  </a:solidFill>
                  <a:latin typeface="Calibri" pitchFamily="34" charset="0"/>
                </a:rPr>
                <a:t>instytucje badawcze ze sfery rolnictwa (13), uniwersytety (10): przyrodnicze i rolnicze, szkoły wyższe z kierunkami rolniczymi (15), średnie szkoły rolnicze (45)</a:t>
              </a:r>
              <a:endParaRPr lang="pl-PL" sz="1000" dirty="0"/>
            </a:p>
          </p:txBody>
        </p:sp>
        <p:sp>
          <p:nvSpPr>
            <p:cNvPr id="39947" name="AutoShape 5"/>
            <p:cNvSpPr>
              <a:spLocks noChangeArrowheads="1"/>
            </p:cNvSpPr>
            <p:nvPr/>
          </p:nvSpPr>
          <p:spPr bwMode="auto">
            <a:xfrm>
              <a:off x="7125" y="3937"/>
              <a:ext cx="2646" cy="1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F5E7"/>
                </a:gs>
                <a:gs pos="100000">
                  <a:srgbClr val="D6E3BC"/>
                </a:gs>
              </a:gsLst>
              <a:lin ang="5400000" scaled="1"/>
            </a:gradFill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Polityka rolna:</a:t>
              </a:r>
              <a:endParaRPr lang="pl-PL" sz="1000">
                <a:latin typeface="Times New Roman" pitchFamily="18" charset="0"/>
              </a:endParaRP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MRiRW, MŚ, MF, MNiSW, komisje parlamentarne rolnictwa (2)</a:t>
              </a:r>
              <a:r>
                <a:rPr lang="pl-PL" sz="10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 agencje państwowe (3), inspekcje państwowe (5)</a:t>
              </a:r>
              <a:r>
                <a:rPr lang="pl-PL" sz="10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pl-PL" sz="1000">
                  <a:latin typeface="Calibri" pitchFamily="34" charset="0"/>
                </a:rPr>
                <a:t> </a:t>
              </a:r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urzędy marszałkowskie (16), powiaty (314) i gminy wiejskie (1571)</a:t>
              </a:r>
              <a:endParaRPr lang="pl-PL" sz="1000"/>
            </a:p>
          </p:txBody>
        </p:sp>
        <p:sp>
          <p:nvSpPr>
            <p:cNvPr id="39948" name="AutoShape 6"/>
            <p:cNvSpPr>
              <a:spLocks noChangeArrowheads="1"/>
            </p:cNvSpPr>
            <p:nvPr/>
          </p:nvSpPr>
          <p:spPr bwMode="auto">
            <a:xfrm>
              <a:off x="2540" y="5747"/>
              <a:ext cx="2231" cy="10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F5E7"/>
                </a:gs>
                <a:gs pos="100000">
                  <a:srgbClr val="D6E3BC"/>
                </a:gs>
              </a:gsLst>
              <a:lin ang="5400000" scaled="1"/>
            </a:gradFill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Zaopatrzenie:</a:t>
              </a:r>
              <a:endParaRPr lang="pl-PL" sz="1000">
                <a:latin typeface="Times New Roman" pitchFamily="18" charset="0"/>
              </a:endParaRP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dostawcy środków produkcji, usług technicznych i finansowych</a:t>
              </a:r>
              <a:endParaRPr lang="pl-PL" sz="1000"/>
            </a:p>
          </p:txBody>
        </p:sp>
        <p:sp>
          <p:nvSpPr>
            <p:cNvPr id="39949" name="AutoShape 7"/>
            <p:cNvSpPr>
              <a:spLocks noChangeArrowheads="1"/>
            </p:cNvSpPr>
            <p:nvPr/>
          </p:nvSpPr>
          <p:spPr bwMode="auto">
            <a:xfrm>
              <a:off x="7125" y="5747"/>
              <a:ext cx="2295" cy="10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F5E7"/>
                </a:gs>
                <a:gs pos="100000">
                  <a:srgbClr val="D6E3BC"/>
                </a:gs>
              </a:gsLst>
              <a:lin ang="5400000" scaled="1"/>
            </a:gradFill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Sprzedaż / skup:</a:t>
              </a:r>
              <a:endParaRPr lang="pl-PL" sz="1000">
                <a:latin typeface="Times New Roman" pitchFamily="18" charset="0"/>
              </a:endParaRP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zakłady sprzedaży i przetwórstwa, żywności,</a:t>
              </a: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spółdzielnie,</a:t>
              </a: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hurtownie</a:t>
              </a:r>
              <a:endParaRPr lang="pl-PL" sz="1000"/>
            </a:p>
          </p:txBody>
        </p:sp>
        <p:sp>
          <p:nvSpPr>
            <p:cNvPr id="39950" name="AutoShape 8"/>
            <p:cNvSpPr>
              <a:spLocks noChangeArrowheads="1"/>
            </p:cNvSpPr>
            <p:nvPr/>
          </p:nvSpPr>
          <p:spPr bwMode="auto">
            <a:xfrm>
              <a:off x="4835" y="6861"/>
              <a:ext cx="2295" cy="10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pl-PL" sz="1000" b="1">
                  <a:solidFill>
                    <a:srgbClr val="000000"/>
                  </a:solidFill>
                  <a:latin typeface="Calibri" pitchFamily="34" charset="0"/>
                </a:rPr>
                <a:t>Rolnicy / producenci rolni:</a:t>
              </a:r>
              <a:endParaRPr lang="pl-PL" sz="1000">
                <a:latin typeface="Times New Roman" pitchFamily="18" charset="0"/>
              </a:endParaRPr>
            </a:p>
            <a:p>
              <a:pPr algn="ctr"/>
              <a:r>
                <a:rPr lang="pl-PL" sz="1000">
                  <a:solidFill>
                    <a:srgbClr val="000000"/>
                  </a:solidFill>
                  <a:latin typeface="Calibri" pitchFamily="34" charset="0"/>
                </a:rPr>
                <a:t>gospodarstwa rolne rodziny wiejskie, organizacje producentów, organizacje branżowe rolników</a:t>
              </a:r>
              <a:endParaRPr lang="pl-PL" sz="1000"/>
            </a:p>
          </p:txBody>
        </p:sp>
        <p:sp>
          <p:nvSpPr>
            <p:cNvPr id="39951" name="Line 9"/>
            <p:cNvSpPr>
              <a:spLocks noChangeShapeType="1"/>
            </p:cNvSpPr>
            <p:nvPr/>
          </p:nvSpPr>
          <p:spPr bwMode="auto">
            <a:xfrm>
              <a:off x="5037" y="4297"/>
              <a:ext cx="1902" cy="0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2" name="Line 10"/>
            <p:cNvSpPr>
              <a:spLocks noChangeShapeType="1"/>
            </p:cNvSpPr>
            <p:nvPr/>
          </p:nvSpPr>
          <p:spPr bwMode="auto">
            <a:xfrm flipH="1">
              <a:off x="4771" y="3672"/>
              <a:ext cx="833" cy="2075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3" name="Line 11"/>
            <p:cNvSpPr>
              <a:spLocks noChangeShapeType="1"/>
            </p:cNvSpPr>
            <p:nvPr/>
          </p:nvSpPr>
          <p:spPr bwMode="auto">
            <a:xfrm>
              <a:off x="6395" y="3672"/>
              <a:ext cx="785" cy="2008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4" name="Line 12"/>
            <p:cNvSpPr>
              <a:spLocks noChangeShapeType="1"/>
            </p:cNvSpPr>
            <p:nvPr/>
          </p:nvSpPr>
          <p:spPr bwMode="auto">
            <a:xfrm>
              <a:off x="4835" y="5193"/>
              <a:ext cx="769" cy="1567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5" name="Line 13"/>
            <p:cNvSpPr>
              <a:spLocks noChangeShapeType="1"/>
            </p:cNvSpPr>
            <p:nvPr/>
          </p:nvSpPr>
          <p:spPr bwMode="auto">
            <a:xfrm flipH="1">
              <a:off x="6349" y="5251"/>
              <a:ext cx="776" cy="1509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6" name="Line 14"/>
            <p:cNvSpPr>
              <a:spLocks noChangeShapeType="1"/>
            </p:cNvSpPr>
            <p:nvPr/>
          </p:nvSpPr>
          <p:spPr bwMode="auto">
            <a:xfrm>
              <a:off x="5037" y="4529"/>
              <a:ext cx="1987" cy="1461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7" name="Line 15"/>
            <p:cNvSpPr>
              <a:spLocks noChangeShapeType="1"/>
            </p:cNvSpPr>
            <p:nvPr/>
          </p:nvSpPr>
          <p:spPr bwMode="auto">
            <a:xfrm flipH="1">
              <a:off x="4835" y="4529"/>
              <a:ext cx="2104" cy="1461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8" name="Line 16"/>
            <p:cNvSpPr>
              <a:spLocks noChangeShapeType="1"/>
            </p:cNvSpPr>
            <p:nvPr/>
          </p:nvSpPr>
          <p:spPr bwMode="auto">
            <a:xfrm>
              <a:off x="4835" y="6156"/>
              <a:ext cx="2189" cy="0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9" name="Line 17"/>
            <p:cNvSpPr>
              <a:spLocks noChangeShapeType="1"/>
            </p:cNvSpPr>
            <p:nvPr/>
          </p:nvSpPr>
          <p:spPr bwMode="auto">
            <a:xfrm flipH="1">
              <a:off x="5982" y="3672"/>
              <a:ext cx="0" cy="3088"/>
            </a:xfrm>
            <a:prstGeom prst="line">
              <a:avLst/>
            </a:prstGeom>
            <a:noFill/>
            <a:ln w="19050">
              <a:solidFill>
                <a:srgbClr val="76923C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0" name="Line 18"/>
            <p:cNvSpPr>
              <a:spLocks noChangeShapeType="1"/>
            </p:cNvSpPr>
            <p:nvPr/>
          </p:nvSpPr>
          <p:spPr bwMode="auto">
            <a:xfrm>
              <a:off x="3661" y="5097"/>
              <a:ext cx="0" cy="610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1" name="Line 19"/>
            <p:cNvSpPr>
              <a:spLocks noChangeShapeType="1"/>
            </p:cNvSpPr>
            <p:nvPr/>
          </p:nvSpPr>
          <p:spPr bwMode="auto">
            <a:xfrm>
              <a:off x="8471" y="5251"/>
              <a:ext cx="0" cy="496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2" name="Arc 20"/>
            <p:cNvSpPr>
              <a:spLocks/>
            </p:cNvSpPr>
            <p:nvPr/>
          </p:nvSpPr>
          <p:spPr bwMode="auto">
            <a:xfrm>
              <a:off x="7421" y="2896"/>
              <a:ext cx="860" cy="6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76923C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3" name="Arc 21"/>
            <p:cNvSpPr>
              <a:spLocks/>
            </p:cNvSpPr>
            <p:nvPr/>
          </p:nvSpPr>
          <p:spPr bwMode="auto">
            <a:xfrm flipH="1">
              <a:off x="3581" y="2982"/>
              <a:ext cx="860" cy="6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76923C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4" name="Arc 22"/>
            <p:cNvSpPr>
              <a:spLocks/>
            </p:cNvSpPr>
            <p:nvPr/>
          </p:nvSpPr>
          <p:spPr bwMode="auto">
            <a:xfrm flipH="1" flipV="1">
              <a:off x="3661" y="6927"/>
              <a:ext cx="860" cy="6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76923C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5" name="Arc 23"/>
            <p:cNvSpPr>
              <a:spLocks/>
            </p:cNvSpPr>
            <p:nvPr/>
          </p:nvSpPr>
          <p:spPr bwMode="auto">
            <a:xfrm flipV="1">
              <a:off x="7251" y="6861"/>
              <a:ext cx="860" cy="6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76923C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9940" name="Group 24"/>
          <p:cNvGrpSpPr>
            <a:grpSpLocks/>
          </p:cNvGrpSpPr>
          <p:nvPr/>
        </p:nvGrpSpPr>
        <p:grpSpPr bwMode="auto">
          <a:xfrm>
            <a:off x="1863308" y="6041362"/>
            <a:ext cx="360362" cy="500062"/>
            <a:chOff x="2540" y="7317"/>
            <a:chExt cx="567" cy="416"/>
          </a:xfrm>
        </p:grpSpPr>
        <p:sp>
          <p:nvSpPr>
            <p:cNvPr id="39942" name="Line 25"/>
            <p:cNvSpPr>
              <a:spLocks noChangeShapeType="1"/>
            </p:cNvSpPr>
            <p:nvPr/>
          </p:nvSpPr>
          <p:spPr bwMode="auto">
            <a:xfrm>
              <a:off x="2540" y="7317"/>
              <a:ext cx="567" cy="0"/>
            </a:xfrm>
            <a:prstGeom prst="line">
              <a:avLst/>
            </a:prstGeom>
            <a:noFill/>
            <a:ln w="19050">
              <a:solidFill>
                <a:srgbClr val="76923C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3" name="Line 26"/>
            <p:cNvSpPr>
              <a:spLocks noChangeShapeType="1"/>
            </p:cNvSpPr>
            <p:nvPr/>
          </p:nvSpPr>
          <p:spPr bwMode="auto">
            <a:xfrm>
              <a:off x="2540" y="7525"/>
              <a:ext cx="567" cy="0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4" name="Line 27"/>
            <p:cNvSpPr>
              <a:spLocks noChangeShapeType="1"/>
            </p:cNvSpPr>
            <p:nvPr/>
          </p:nvSpPr>
          <p:spPr bwMode="auto">
            <a:xfrm>
              <a:off x="2540" y="7733"/>
              <a:ext cx="567" cy="0"/>
            </a:xfrm>
            <a:prstGeom prst="line">
              <a:avLst/>
            </a:prstGeom>
            <a:noFill/>
            <a:ln w="9525">
              <a:solidFill>
                <a:srgbClr val="76923C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2" name="pole tekstowe 41"/>
          <p:cNvSpPr txBox="1"/>
          <p:nvPr/>
        </p:nvSpPr>
        <p:spPr>
          <a:xfrm>
            <a:off x="584335" y="5610302"/>
            <a:ext cx="15001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latin typeface="+mj-lt"/>
              </a:rPr>
              <a:t>Relacje:</a:t>
            </a:r>
          </a:p>
          <a:p>
            <a:pPr>
              <a:defRPr/>
            </a:pPr>
            <a:r>
              <a:rPr lang="pl-PL" sz="1600" dirty="0">
                <a:latin typeface="+mj-lt"/>
              </a:rPr>
              <a:t>bardzo silne</a:t>
            </a:r>
          </a:p>
          <a:p>
            <a:pPr>
              <a:defRPr/>
            </a:pPr>
            <a:r>
              <a:rPr lang="pl-PL" sz="1600" dirty="0">
                <a:latin typeface="+mj-lt"/>
              </a:rPr>
              <a:t>silne</a:t>
            </a:r>
          </a:p>
          <a:p>
            <a:pPr>
              <a:defRPr/>
            </a:pPr>
            <a:r>
              <a:rPr lang="pl-PL" sz="1600" dirty="0">
                <a:latin typeface="+mj-lt"/>
              </a:rPr>
              <a:t>słabe</a:t>
            </a:r>
          </a:p>
        </p:txBody>
      </p:sp>
      <p:pic>
        <p:nvPicPr>
          <p:cNvPr id="31" name="Picture 2" descr="Znalezione obrazy dla zapytania cdr logo">
            <a:extLst>
              <a:ext uri="{FF2B5EF4-FFF2-40B4-BE49-F238E27FC236}">
                <a16:creationId xmlns:a16="http://schemas.microsoft.com/office/drawing/2014/main" id="{AB7B875A-4CC8-4E16-BA75-2436E2F0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5E274CD-DF31-4721-AB46-247095537B21}"/>
              </a:ext>
            </a:extLst>
          </p:cNvPr>
          <p:cNvSpPr txBox="1"/>
          <p:nvPr/>
        </p:nvSpPr>
        <p:spPr>
          <a:xfrm>
            <a:off x="9825926" y="5970722"/>
            <a:ext cx="199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 prof. J. Kanią</a:t>
            </a:r>
            <a:endParaRPr lang="en-GB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0425C90-BA5F-4302-BDB9-06BD7C641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"/>
            <a:ext cx="12192000" cy="6855353"/>
          </a:xfrm>
          <a:prstGeom prst="rect">
            <a:avLst/>
          </a:prstGeom>
        </p:spPr>
      </p:pic>
      <p:pic>
        <p:nvPicPr>
          <p:cNvPr id="34" name="Picture 2" descr="Znalezione obrazy dla zapytania cdr logo">
            <a:extLst>
              <a:ext uri="{FF2B5EF4-FFF2-40B4-BE49-F238E27FC236}">
                <a16:creationId xmlns:a16="http://schemas.microsoft.com/office/drawing/2014/main" id="{B5C1B9BA-9095-40BF-87C5-B37B8722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120152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CF52B3-FA24-4E74-9D90-4BBDD0D9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Artykuł</a:t>
            </a:r>
            <a:r>
              <a:rPr lang="en-GB" dirty="0"/>
              <a:t> 6</a:t>
            </a:r>
            <a:br>
              <a:rPr lang="en-GB" dirty="0"/>
            </a:b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szczegółowe</a:t>
            </a:r>
            <a:r>
              <a:rPr lang="en-GB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C133A-F1B4-4A83-9A41-F6D18CEC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wspieranie godziwych dochodów gospodarstw rolnych i ich odporności w całej Unii w celu zwiększenia bezpieczeństwa żywnościowego;</a:t>
            </a:r>
          </a:p>
          <a:p>
            <a:r>
              <a:rPr lang="pl-PL" dirty="0" err="1"/>
              <a:t>bzwiększenie</a:t>
            </a:r>
            <a:r>
              <a:rPr lang="pl-PL" dirty="0"/>
              <a:t> zorientowania na rynek i konkurencyjności, w tym </a:t>
            </a:r>
            <a:r>
              <a:rPr lang="pl-PL" b="1" dirty="0"/>
              <a:t>większe ukierunkowanie na badania naukowe, technologię i cyfryzację;</a:t>
            </a:r>
          </a:p>
          <a:p>
            <a:r>
              <a:rPr lang="pl-PL" dirty="0"/>
              <a:t>poprawa pozycji rolników w </a:t>
            </a:r>
            <a:r>
              <a:rPr lang="pl-PL" b="1" dirty="0"/>
              <a:t>łańcuchu wartości</a:t>
            </a:r>
            <a:r>
              <a:rPr lang="pl-PL" dirty="0"/>
              <a:t>;</a:t>
            </a:r>
          </a:p>
          <a:p>
            <a:r>
              <a:rPr lang="pl-PL" dirty="0"/>
              <a:t>przyczynianie się do </a:t>
            </a:r>
            <a:r>
              <a:rPr lang="pl-PL" b="1" dirty="0"/>
              <a:t>łagodzenia zmiany klimatu i przystosowywania się do niej, a także wykorzystanie zrównoważonej energii</a:t>
            </a:r>
            <a:r>
              <a:rPr lang="pl-PL" dirty="0"/>
              <a:t>;</a:t>
            </a:r>
          </a:p>
          <a:p>
            <a:r>
              <a:rPr lang="pl-PL" dirty="0"/>
              <a:t>wspieranie zrównoważonego rozwoju i wydajnego gospodarowania zasobami naturalnymi, takimi jak woda, gleba i powietrze;</a:t>
            </a:r>
          </a:p>
          <a:p>
            <a:r>
              <a:rPr lang="pl-PL" dirty="0"/>
              <a:t>przyczynianie się do ochrony różnorodności biologicznej, wzmacnianie usług ekosystemowych oraz ochrona siedlisk i krajobrazu; </a:t>
            </a:r>
          </a:p>
          <a:p>
            <a:r>
              <a:rPr lang="pl-PL" dirty="0"/>
              <a:t>przyciąganie młodych rolników i ułatwianie rozwoju działalności gospodarczej na obszarach wiejskich;</a:t>
            </a:r>
          </a:p>
          <a:p>
            <a:r>
              <a:rPr lang="pl-PL" dirty="0"/>
              <a:t>promowanie zatrudnienia, wzrostu, włączenia społecznego i rozwoju lokalnego na obszarach wiejskich, w tym </a:t>
            </a:r>
            <a:r>
              <a:rPr lang="pl-PL" dirty="0" err="1"/>
              <a:t>biogospodarki</a:t>
            </a:r>
            <a:r>
              <a:rPr lang="pl-PL" dirty="0"/>
              <a:t> i zrównoważonego leśnictwa;</a:t>
            </a:r>
          </a:p>
          <a:p>
            <a:r>
              <a:rPr lang="pl-PL" dirty="0"/>
              <a:t>poprawa reakcji rolnictwa UE na potrzeby społeczne dotyczące żywności i zdrowia, w tym bezpiecznej, bogatej w składniki odżywcze i zrównoważonej żywności, zapobiegania marnotrawieniu żywności, jak również dobrostanu zwierząt. </a:t>
            </a:r>
          </a:p>
          <a:p>
            <a:endParaRPr lang="en-GB" dirty="0"/>
          </a:p>
        </p:txBody>
      </p:sp>
      <p:pic>
        <p:nvPicPr>
          <p:cNvPr id="5" name="Picture 2" descr="Znalezione obrazy dla zapytania cdr logo">
            <a:extLst>
              <a:ext uri="{FF2B5EF4-FFF2-40B4-BE49-F238E27FC236}">
                <a16:creationId xmlns:a16="http://schemas.microsoft.com/office/drawing/2014/main" id="{47C657AA-EC53-4FF7-AD0C-71E9A48D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90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5400000">
            <a:off x="5071277" y="1851365"/>
            <a:ext cx="459612" cy="53399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13293" y="-42338"/>
            <a:ext cx="11664619" cy="964760"/>
          </a:xfrm>
          <a:prstGeom prst="rect">
            <a:avLst/>
          </a:prstGeom>
          <a:noFill/>
        </p:spPr>
        <p:txBody>
          <a:bodyPr vert="horz" lIns="121917" tIns="60958" rIns="121917" bIns="6095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400" b="1" dirty="0">
                <a:solidFill>
                  <a:srgbClr val="F5AB26">
                    <a:lumMod val="50000"/>
                  </a:srgbClr>
                </a:solidFill>
              </a:rPr>
              <a:t>Zintegrowane podejście do modernizacji, innowacji i transferu wiedzy</a:t>
            </a:r>
            <a:r>
              <a:rPr lang="en-GB" sz="2400" b="1" dirty="0">
                <a:solidFill>
                  <a:srgbClr val="F5AB26">
                    <a:lumMod val="50000"/>
                  </a:srgbClr>
                </a:solidFill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en-GB" sz="2400" b="1" dirty="0">
                <a:solidFill>
                  <a:srgbClr val="F5AB26">
                    <a:lumMod val="50000"/>
                  </a:srgbClr>
                </a:solidFill>
              </a:rPr>
              <a:t> </a:t>
            </a:r>
            <a:r>
              <a:rPr lang="en-GB" sz="2400" dirty="0">
                <a:solidFill>
                  <a:srgbClr val="F5AB26">
                    <a:lumMod val="50000"/>
                  </a:srgbClr>
                </a:solidFill>
              </a:rPr>
              <a:t>(EIP Seminar 17 Oct 2018)</a:t>
            </a:r>
            <a:endParaRPr lang="en-GB" sz="2400" i="1" dirty="0">
              <a:solidFill>
                <a:srgbClr val="F5AB26">
                  <a:lumMod val="50000"/>
                </a:srgb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73512" y="1053577"/>
            <a:ext cx="6480000" cy="930537"/>
          </a:xfrm>
          <a:prstGeom prst="roundRect">
            <a:avLst/>
          </a:prstGeom>
          <a:solidFill>
            <a:srgbClr val="E4EDF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fr-BE" sz="2000" b="1" dirty="0">
                <a:solidFill>
                  <a:srgbClr val="FF0000"/>
                </a:solidFill>
              </a:rPr>
              <a:t>Art 5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l-PL" sz="2000" b="1" dirty="0">
                <a:solidFill>
                  <a:srgbClr val="0070C0"/>
                </a:solidFill>
              </a:rPr>
              <a:t>Cele przekrojowe modernizacji, dzielenia się wiedzą, innowacyjność i cyfryzacja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73512" y="2919722"/>
            <a:ext cx="6480000" cy="1175205"/>
          </a:xfrm>
          <a:prstGeom prst="roundRect">
            <a:avLst/>
          </a:prstGeom>
          <a:solidFill>
            <a:srgbClr val="E7F4E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FF0000"/>
                </a:solidFill>
              </a:rPr>
              <a:t>Art 102  </a:t>
            </a:r>
            <a:r>
              <a:rPr lang="pl-PL" sz="2000" b="1" dirty="0">
                <a:solidFill>
                  <a:srgbClr val="0070C0"/>
                </a:solidFill>
              </a:rPr>
              <a:t>Modernizacja w Planach Strategicznych WPR</a:t>
            </a:r>
            <a:r>
              <a:rPr lang="en-GB" sz="2000" b="1" dirty="0">
                <a:solidFill>
                  <a:srgbClr val="0070C0"/>
                </a:solidFill>
              </a:rPr>
              <a:t>: </a:t>
            </a:r>
            <a:r>
              <a:rPr lang="pl-PL" b="1" dirty="0">
                <a:solidFill>
                  <a:srgbClr val="0070C0"/>
                </a:solidFill>
              </a:rPr>
              <a:t>Dobrze funkcjonujący AKIS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</a:pPr>
            <a:r>
              <a:rPr lang="pl-PL" b="1" dirty="0">
                <a:solidFill>
                  <a:srgbClr val="0070C0"/>
                </a:solidFill>
              </a:rPr>
              <a:t>badania</a:t>
            </a:r>
            <a:r>
              <a:rPr lang="en-GB" b="1" dirty="0">
                <a:solidFill>
                  <a:srgbClr val="0070C0"/>
                </a:solidFill>
              </a:rPr>
              <a:t> + </a:t>
            </a:r>
            <a:r>
              <a:rPr lang="pl-PL" b="1" dirty="0">
                <a:solidFill>
                  <a:srgbClr val="0070C0"/>
                </a:solidFill>
              </a:rPr>
              <a:t>doradztwo</a:t>
            </a:r>
            <a:r>
              <a:rPr lang="en-GB" b="1" dirty="0">
                <a:solidFill>
                  <a:srgbClr val="0070C0"/>
                </a:solidFill>
              </a:rPr>
              <a:t> + </a:t>
            </a:r>
            <a:r>
              <a:rPr lang="pl-PL" b="1" dirty="0">
                <a:solidFill>
                  <a:srgbClr val="0070C0"/>
                </a:solidFill>
              </a:rPr>
              <a:t>sieci WPR </a:t>
            </a:r>
            <a:r>
              <a:rPr lang="en-GB" b="1" dirty="0">
                <a:solidFill>
                  <a:srgbClr val="0070C0"/>
                </a:solidFill>
              </a:rPr>
              <a:t>+… </a:t>
            </a:r>
            <a:r>
              <a:rPr lang="pl-PL" b="1" dirty="0">
                <a:solidFill>
                  <a:srgbClr val="0070C0"/>
                </a:solidFill>
              </a:rPr>
              <a:t>współpraca</a:t>
            </a:r>
            <a:r>
              <a:rPr lang="en-GB" b="1" dirty="0">
                <a:solidFill>
                  <a:srgbClr val="0070C0"/>
                </a:solidFill>
              </a:rPr>
              <a:t>….</a:t>
            </a:r>
            <a:endParaRPr lang="pl-PL" b="1" dirty="0">
              <a:solidFill>
                <a:srgbClr val="0070C0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</a:pPr>
            <a:r>
              <a:rPr lang="pl-PL" b="1" dirty="0">
                <a:solidFill>
                  <a:srgbClr val="0070C0"/>
                </a:solidFill>
              </a:rPr>
              <a:t>i cyfryzacja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77100" y="4565373"/>
            <a:ext cx="3862317" cy="11324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FF0000"/>
                </a:solidFill>
              </a:rPr>
              <a:t>Art 71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l-PL" b="1" dirty="0">
                <a:solidFill>
                  <a:srgbClr val="0070C0"/>
                </a:solidFill>
              </a:rPr>
              <a:t>Współpraca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l-PL" b="1" u="sng" dirty="0">
                <a:solidFill>
                  <a:srgbClr val="0070C0"/>
                </a:solidFill>
              </a:rPr>
              <a:t>Fundusze </a:t>
            </a:r>
            <a:r>
              <a:rPr lang="pl-PL" b="1" dirty="0">
                <a:solidFill>
                  <a:srgbClr val="0070C0"/>
                </a:solidFill>
              </a:rPr>
              <a:t>na przygotowanie i wdrażanie projektów GO EPI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6550" y="5840620"/>
            <a:ext cx="3817539" cy="9640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Art 13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l-PL" b="1" dirty="0">
                <a:solidFill>
                  <a:srgbClr val="0070C0"/>
                </a:solidFill>
              </a:rPr>
              <a:t>Szczegóły </a:t>
            </a:r>
            <a:r>
              <a:rPr lang="pl-PL" b="1" dirty="0" err="1">
                <a:solidFill>
                  <a:srgbClr val="0070C0"/>
                </a:solidFill>
              </a:rPr>
              <a:t>dot</a:t>
            </a:r>
            <a:r>
              <a:rPr lang="pl-PL" b="1" dirty="0">
                <a:solidFill>
                  <a:srgbClr val="0070C0"/>
                </a:solidFill>
              </a:rPr>
              <a:t> doradztwa i innowacji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6552" y="4605055"/>
            <a:ext cx="3817541" cy="1140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FF0000"/>
                </a:solidFill>
              </a:rPr>
              <a:t>Art 72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l-PL" b="1" u="sng" dirty="0">
                <a:solidFill>
                  <a:srgbClr val="0070C0"/>
                </a:solidFill>
              </a:rPr>
              <a:t>Fundusze </a:t>
            </a:r>
            <a:r>
              <a:rPr lang="pl-PL" b="1" dirty="0">
                <a:solidFill>
                  <a:srgbClr val="0070C0"/>
                </a:solidFill>
              </a:rPr>
              <a:t>dla wymiany wiedzy, doradztwa i informacji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76309" y="2919760"/>
            <a:ext cx="2379079" cy="3884877"/>
          </a:xfrm>
          <a:prstGeom prst="rect">
            <a:avLst/>
          </a:prstGeom>
          <a:solidFill>
            <a:srgbClr val="F9CD7D"/>
          </a:solidFill>
          <a:ln>
            <a:solidFill>
              <a:srgbClr val="133176"/>
            </a:solidFill>
          </a:ln>
          <a:effectLst>
            <a:outerShdw blurRad="39999" dist="23000" algn="bl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marL="177800" lvl="1" algn="ctr">
              <a:spcAft>
                <a:spcPts val="300"/>
              </a:spcAft>
            </a:pPr>
            <a:r>
              <a:rPr lang="en-US" sz="2000" b="1" dirty="0">
                <a:solidFill>
                  <a:srgbClr val="FF0000"/>
                </a:solidFill>
              </a:rPr>
              <a:t>Art 113 </a:t>
            </a:r>
          </a:p>
          <a:p>
            <a:pPr marL="177800" lvl="1" algn="ctr">
              <a:spcAft>
                <a:spcPts val="300"/>
              </a:spcAft>
            </a:pPr>
            <a:r>
              <a:rPr lang="pl-PL" b="1" dirty="0">
                <a:solidFill>
                  <a:srgbClr val="0070C0"/>
                </a:solidFill>
              </a:rPr>
              <a:t>Sieci WPR:</a:t>
            </a:r>
          </a:p>
          <a:p>
            <a:pPr marL="177800" lvl="1" algn="ctr">
              <a:spcAft>
                <a:spcPts val="300"/>
              </a:spcAft>
            </a:pPr>
            <a:r>
              <a:rPr lang="pl-PL" b="1" dirty="0">
                <a:solidFill>
                  <a:srgbClr val="0070C0"/>
                </a:solidFill>
              </a:rPr>
              <a:t>Wzmocnienie wymiany wiedzy i </a:t>
            </a:r>
            <a:r>
              <a:rPr lang="pl-PL" b="1" dirty="0" err="1">
                <a:solidFill>
                  <a:srgbClr val="0070C0"/>
                </a:solidFill>
              </a:rPr>
              <a:t>upowszechnianai</a:t>
            </a:r>
            <a:r>
              <a:rPr lang="pl-PL" b="1" dirty="0">
                <a:solidFill>
                  <a:srgbClr val="0070C0"/>
                </a:solidFill>
              </a:rPr>
              <a:t> innowacji</a:t>
            </a:r>
            <a:endParaRPr lang="en-US" b="1" dirty="0">
              <a:solidFill>
                <a:srgbClr val="0070C0"/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endParaRPr lang="en-US" sz="1400" b="1" dirty="0">
              <a:solidFill>
                <a:srgbClr val="0070C0"/>
              </a:solidFill>
            </a:endParaRPr>
          </a:p>
          <a:p>
            <a:pPr algn="ctr" defTabSz="45720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847727" y="4175501"/>
            <a:ext cx="8572500" cy="342855"/>
          </a:xfrm>
          <a:prstGeom prst="rect">
            <a:avLst/>
          </a:prstGeom>
          <a:solidFill>
            <a:srgbClr val="F9CD7D"/>
          </a:solidFill>
          <a:ln w="3175">
            <a:solidFill>
              <a:schemeClr val="tx1"/>
            </a:solidFill>
          </a:ln>
        </p:spPr>
        <p:txBody>
          <a:bodyPr vert="horz" lIns="121917" tIns="60958" rIns="121917" bIns="6095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100" b="1" dirty="0">
                <a:solidFill>
                  <a:srgbClr val="F5AB26">
                    <a:lumMod val="50000"/>
                  </a:srgbClr>
                </a:solidFill>
              </a:rPr>
              <a:t>Narzędzia</a:t>
            </a:r>
            <a:r>
              <a:rPr lang="fr-BE" sz="2100" b="1" dirty="0">
                <a:solidFill>
                  <a:srgbClr val="F5AB26">
                    <a:lumMod val="50000"/>
                  </a:srgbClr>
                </a:solidFill>
              </a:rPr>
              <a:t> = </a:t>
            </a:r>
            <a:r>
              <a:rPr lang="pl-PL" sz="2100" b="1" dirty="0">
                <a:solidFill>
                  <a:srgbClr val="F5AB26">
                    <a:lumMod val="50000"/>
                  </a:srgbClr>
                </a:solidFill>
              </a:rPr>
              <a:t>skierowanie interwencji WPR na wsparcie strategii</a:t>
            </a:r>
            <a:r>
              <a:rPr lang="fr-BE" sz="2100" b="1" dirty="0">
                <a:solidFill>
                  <a:srgbClr val="F5AB26">
                    <a:lumMod val="50000"/>
                  </a:srgbClr>
                </a:solidFill>
              </a:rPr>
              <a:t>: </a:t>
            </a:r>
            <a:endParaRPr lang="en-GB" sz="2100" b="1" dirty="0">
              <a:solidFill>
                <a:srgbClr val="F5AB26">
                  <a:lumMod val="50000"/>
                </a:srgbClr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73512" y="2389136"/>
            <a:ext cx="6480000" cy="476057"/>
          </a:xfrm>
          <a:prstGeom prst="rect">
            <a:avLst/>
          </a:prstGeom>
          <a:solidFill>
            <a:srgbClr val="E7F4E0"/>
          </a:solidFill>
        </p:spPr>
        <p:txBody>
          <a:bodyPr vert="horz" lIns="121917" tIns="60958" rIns="121917" bIns="6095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000" b="1" dirty="0">
                <a:solidFill>
                  <a:srgbClr val="F5AB26">
                    <a:lumMod val="50000"/>
                  </a:srgbClr>
                </a:solidFill>
              </a:rPr>
              <a:t>Strategi</a:t>
            </a:r>
            <a:r>
              <a:rPr lang="pl-PL" sz="2000" b="1" dirty="0" err="1">
                <a:solidFill>
                  <a:srgbClr val="F5AB26">
                    <a:lumMod val="50000"/>
                  </a:srgbClr>
                </a:solidFill>
              </a:rPr>
              <a:t>czne</a:t>
            </a:r>
            <a:r>
              <a:rPr lang="pl-PL" sz="2000" b="1" dirty="0">
                <a:solidFill>
                  <a:srgbClr val="F5AB26">
                    <a:lumMod val="50000"/>
                  </a:srgbClr>
                </a:solidFill>
              </a:rPr>
              <a:t> podejście do planowania interwencji WPR</a:t>
            </a:r>
            <a:endParaRPr lang="en-GB" sz="2000" b="1" dirty="0">
              <a:solidFill>
                <a:srgbClr val="F5AB26">
                  <a:lumMod val="50000"/>
                </a:srgbClr>
              </a:solidFill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5377131" y="5842264"/>
            <a:ext cx="3862319" cy="9640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Art 114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0070C0"/>
                </a:solidFill>
              </a:rPr>
              <a:t>Szczegółowy opis EPI i GO, modele </a:t>
            </a:r>
            <a:r>
              <a:rPr lang="pl-PL" b="1" dirty="0" err="1">
                <a:solidFill>
                  <a:srgbClr val="0070C0"/>
                </a:solidFill>
              </a:rPr>
              <a:t>interactywnych</a:t>
            </a:r>
            <a:r>
              <a:rPr lang="pl-PL" b="1" dirty="0">
                <a:solidFill>
                  <a:srgbClr val="0070C0"/>
                </a:solidFill>
              </a:rPr>
              <a:t> innowacji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60221" y="875996"/>
            <a:ext cx="3195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rgbClr val="F5AB26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https://ec.europa.eu/eip/agriculture/sites/agri-eip/files/field_event_attachments/eip-agri_sem-spoleto-2018_supporting_doc_cap-post2020_inge_van_oost.pdf</a:t>
            </a:r>
          </a:p>
        </p:txBody>
      </p:sp>
      <p:pic>
        <p:nvPicPr>
          <p:cNvPr id="15" name="Picture 2" descr="Znalezione obrazy dla zapytania cdr logo">
            <a:extLst>
              <a:ext uri="{FF2B5EF4-FFF2-40B4-BE49-F238E27FC236}">
                <a16:creationId xmlns:a16="http://schemas.microsoft.com/office/drawing/2014/main" id="{83196811-4CBC-4799-BC48-79EAD438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6" y="52354"/>
            <a:ext cx="898815" cy="8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25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5EC0E5-4E86-492B-896E-B2C89C38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Artykuł</a:t>
            </a:r>
            <a:r>
              <a:rPr lang="en-GB" dirty="0"/>
              <a:t> 102</a:t>
            </a:r>
            <a:br>
              <a:rPr lang="en-GB" dirty="0"/>
            </a:br>
            <a:r>
              <a:rPr lang="en-GB" dirty="0" err="1"/>
              <a:t>Modernizacja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1E6D76-BA47-4281-B9DD-78D91269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5739"/>
            <a:ext cx="8596668" cy="498190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 opisie elementów zapewniających modernizację WPR, o której mowa w art. 95 ust. 1 lit. g), podkreśla się elementy planu strategicznego WPR, które przyczynią się do modernizacji sektora rolnego oraz WPR, i zawiera on w szczególności: </a:t>
            </a:r>
          </a:p>
          <a:p>
            <a:r>
              <a:rPr lang="pl-PL" dirty="0"/>
              <a:t>a)	przegląd sposobu, w jaki plan strategiczny WPR przyczyni się do realizacji przekrojowego celu ogólnego określonego w art. 5 akapit drugi, dotyczącego sprzyjania dzieleniu się wiedzą, innowacji i cyfryzacji, a także zachęcania do ich wykorzystywania, w szczególności poprzez:</a:t>
            </a:r>
          </a:p>
          <a:p>
            <a:r>
              <a:rPr lang="pl-PL" dirty="0"/>
              <a:t>(i)	opis struktury organizacyjnej europejskiego systemu wiedzy i innowacji w dziedzinie rolnictwa (</a:t>
            </a:r>
            <a:r>
              <a:rPr lang="pl-PL" dirty="0" err="1"/>
              <a:t>Agricultural</a:t>
            </a:r>
            <a:r>
              <a:rPr lang="pl-PL" dirty="0"/>
              <a:t> Knowledge and </a:t>
            </a:r>
            <a:r>
              <a:rPr lang="pl-PL" dirty="0" err="1"/>
              <a:t>Innovation</a:t>
            </a:r>
            <a:r>
              <a:rPr lang="pl-PL" dirty="0"/>
              <a:t> System – AKIS), pomyślanego jako pomost wymiany praktyk organizacyjnych i wiedzy między osobami, organizacjami i instytucjami, które rozwijają i wykorzystują wiedzę na potrzeby rolnictwa oraz powiązanych dziedzin;</a:t>
            </a:r>
          </a:p>
          <a:p>
            <a:r>
              <a:rPr lang="pl-PL" dirty="0"/>
              <a:t>(ii)	opis, w jaki sposób usługi doradcze, o których mowa w art. 13, sieci badawcze i sieci WPR będą uzupełniać się w ramach AKIS oraz w jaki sposób świadczone są usługi doradcze i usługi wsparcia innowacji; </a:t>
            </a:r>
          </a:p>
          <a:p>
            <a:r>
              <a:rPr lang="pl-PL" dirty="0"/>
              <a:t>b)	opis strategii rozwoju technologii cyfrowych w rolnictwie i na obszarach wiejskich, oraz strategii stosowania tych technologii do poprawy skuteczności i efektywności interwencji w ramach planu strategicznego WPR. </a:t>
            </a:r>
          </a:p>
          <a:p>
            <a:endParaRPr lang="en-GB" dirty="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0E6FEABB-82C0-4872-BBB8-7B74A98A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91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61910-39EB-4FA5-AAFF-D21F609D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Artykuł 72</a:t>
            </a:r>
            <a:br>
              <a:rPr lang="pl-PL" dirty="0"/>
            </a:br>
            <a:r>
              <a:rPr lang="pl-PL" dirty="0"/>
              <a:t>Wymiana wiedzy i informowanie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454501-953D-443B-ABA5-29530CE98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6911"/>
            <a:ext cx="8596668" cy="5226268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1.	Państwa członkowskie mogą przyznawać wsparcie na wymianę wiedzy i informowanie w dziedzinie rolnictwa, leśnictwa i przedsiębiorstw wiejskich, na warunkach określonych w niniejszym artykule i doprecyzowanych w ich planach strategicznych WPR.</a:t>
            </a:r>
          </a:p>
          <a:p>
            <a:r>
              <a:rPr lang="pl-PL" dirty="0"/>
              <a:t>2.	W ramach tego rodzaju interwencji państwa członkowskie mogą pokryć koszty wszelkich stosownych działań zmierzających do wspierania innowacji, dostępu do szkoleń i doradztwa oraz wymiany i rozpowszechniania wiedzy i informacji, które przyczyniają się do osiągnięcia celów szczegółowych, o których mowa w art. 6.</a:t>
            </a:r>
          </a:p>
          <a:p>
            <a:r>
              <a:rPr lang="pl-PL" dirty="0"/>
              <a:t>3.	Państwa członkowskie ograniczają wsparcie do maksymalnie 75 % kosztów kwalifikowalnych. </a:t>
            </a:r>
          </a:p>
          <a:p>
            <a:r>
              <a:rPr lang="pl-PL" dirty="0"/>
              <a:t>Na zasadzie odstępstwa od akapitu pierwszego w przypadku tworzenia usług doradczych dla rolników państwa członkowskie mogą przyznawać wsparcie w formie ustalonej kwoty w maksymalnej wysokości 200 000 EUR. </a:t>
            </a:r>
          </a:p>
          <a:p>
            <a:r>
              <a:rPr lang="pl-PL" dirty="0"/>
              <a:t>4.	Na zasadzie odstępstwa od ust. 3 w regionach najbardziej oddalonych i w innych należycie uzasadnionych przypadkach państwa członkowskie mogą stosować wyższą stawkę lub wyższą kwotę niż ta ustalona w wymienionym ustępie, tak aby osiągnąć cele szczegółowe, o których mowa w art. 6.</a:t>
            </a:r>
          </a:p>
          <a:p>
            <a:r>
              <a:rPr lang="pl-PL" dirty="0"/>
              <a:t>5.	W przypadku wsparcia na tworzenie usług doradczych dla rolników państwa członkowskie zapewniają, aby wsparcie było ograniczone w czasie. </a:t>
            </a:r>
          </a:p>
          <a:p>
            <a:r>
              <a:rPr lang="pl-PL" dirty="0"/>
              <a:t>6.	Państwa członkowskie zapewniają, aby działania wspierane w ramach tego rodzaju interwencji opierały się na opisie systemu AKIS przewidzianym w planie strategicznym WPR zgodnie z art. 102 lit. a) </a:t>
            </a:r>
            <a:r>
              <a:rPr lang="pl-PL" dirty="0" err="1"/>
              <a:t>ppkt</a:t>
            </a:r>
            <a:r>
              <a:rPr lang="pl-PL" dirty="0"/>
              <a:t> (i) oraz były spójne z tym opisem.</a:t>
            </a:r>
          </a:p>
          <a:p>
            <a:endParaRPr lang="en-GB" dirty="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CF44F5B1-7752-4F3B-A7E5-BF0BBE9F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3CAF5-4FAD-403B-B4CE-DAF2A664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Artykuł 13</a:t>
            </a:r>
            <a:br>
              <a:rPr lang="pl-PL" dirty="0"/>
            </a:br>
            <a:r>
              <a:rPr lang="pl-PL" dirty="0"/>
              <a:t>Usługi doradcze dla rolników</a:t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3FEDF4-7545-4F3A-9DEC-6B44AF4CD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 action="ppaction://hlinkfile"/>
              </a:rPr>
              <a:t>link</a:t>
            </a:r>
            <a:endParaRPr lang="en-GB" dirty="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F9BE94D3-3A27-4DEF-B799-1E6D76F3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3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F22F6-CDBC-41E6-8CFF-B69C7BC8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/>
              <a:t>AKIS w Unii Europejskiej</a:t>
            </a:r>
            <a:br>
              <a:rPr lang="pl-PL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3848DA-FCD7-4A57-918B-CB655810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9483"/>
            <a:ext cx="8596668" cy="4661879"/>
          </a:xfrm>
        </p:spPr>
        <p:txBody>
          <a:bodyPr>
            <a:normAutofit/>
          </a:bodyPr>
          <a:lstStyle/>
          <a:p>
            <a:r>
              <a:rPr lang="pl-PL" sz="2400" dirty="0"/>
              <a:t>AKIS jako narzędzie wsparcia procesów innowacyjnych w sektorze rolno-spożywczym</a:t>
            </a:r>
          </a:p>
          <a:p>
            <a:r>
              <a:rPr lang="pl-PL" sz="2400" dirty="0"/>
              <a:t>AKIS w literaturze pojawił się w latach dziewięćdziesiątych minionego wieku jako </a:t>
            </a:r>
            <a:r>
              <a:rPr lang="pl-PL" sz="2400" dirty="0" err="1"/>
              <a:t>Agricultural</a:t>
            </a:r>
            <a:r>
              <a:rPr lang="pl-PL" sz="2400" dirty="0"/>
              <a:t> Knowledge and </a:t>
            </a:r>
            <a:r>
              <a:rPr lang="pl-PL" sz="2400" b="1" dirty="0"/>
              <a:t>Information</a:t>
            </a:r>
            <a:r>
              <a:rPr lang="pl-PL" sz="2400" dirty="0"/>
              <a:t> Systems, definiowany jako „zbiór organizacji rolniczych i / lub osób oraz powiązania i interakcje między nimi, zaangażowane w tworzenie, przekształcanie, transmisję, przechowywanie, wyszukiwanie, integrację, rozpowszechnianie i wykorzystanie wiedzy i informacji, w celu współdziałania synergistycznego w celu wsparcia podejmowania decyzji, rozwiązywania problemów i innowacji w rolnictwie” .</a:t>
            </a:r>
            <a:endParaRPr lang="en-GB" sz="2400" dirty="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694E03BC-C51C-40FF-8E44-C955723C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3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4215C6-6EAB-4E2B-82C7-48DA85D6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EUROPEJSKI SYSTEM WIEDZY I INNOWACJI ROLNICZEJ AKIS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02066B-839E-43A3-9A99-E1354162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5738"/>
            <a:ext cx="8596668" cy="4824247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Stały Komitet ds. Badań w Dziedzinie Rolnictwa (SCAR) został ustanowiony w 1974 r. Po wznowieniu działalności 2005 r. SCAR w Komisji Europejskiej stał się cenionym źródłem sugestii dotyczących europejskich badań nad rolnictwem i szeroko pojętej </a:t>
            </a:r>
            <a:r>
              <a:rPr lang="pl-PL" sz="2400" dirty="0" err="1"/>
              <a:t>biogospodarki</a:t>
            </a:r>
            <a:r>
              <a:rPr lang="pl-PL" sz="2400" dirty="0"/>
              <a:t>. SCAR jest obecnie uznawany przez Komisję Europejską i państwa członkowskie za cenny organ koordynujący i doradczy ds. badań w dziedzinie rolnictwa i rozwoju </a:t>
            </a:r>
            <a:r>
              <a:rPr lang="pl-PL" sz="2400" dirty="0" err="1"/>
              <a:t>biogospodarki</a:t>
            </a:r>
            <a:r>
              <a:rPr lang="pl-PL" sz="2400" dirty="0"/>
              <a:t> . Odgrywa ważną rolę w łączeniu badań i innowacji oraz usuwaniu barier dla innowacji, a także ma na celu ułatwienie sektorom publiczno-publicznym i publiczno-prywatnym współpracy w zakresie upowszechniania innowacji, które podejmują wyzwania stojące przed </a:t>
            </a:r>
            <a:r>
              <a:rPr lang="pl-PL" sz="2400" dirty="0" err="1"/>
              <a:t>biogospodarką</a:t>
            </a:r>
            <a:r>
              <a:rPr lang="pl-PL" sz="2400" dirty="0"/>
              <a:t>. Komitet pracuje poprzez tematyczne grupy robocze, współpracujące i </a:t>
            </a:r>
            <a:r>
              <a:rPr lang="pl-PL" sz="2400" dirty="0" err="1"/>
              <a:t>sstrategiczne</a:t>
            </a:r>
            <a:r>
              <a:rPr lang="pl-PL" sz="2400" dirty="0"/>
              <a:t> (</a:t>
            </a:r>
            <a:r>
              <a:rPr lang="pl-PL" sz="2400" dirty="0" err="1"/>
              <a:t>collaborative</a:t>
            </a:r>
            <a:r>
              <a:rPr lang="pl-PL" sz="2400" dirty="0"/>
              <a:t> and </a:t>
            </a:r>
            <a:r>
              <a:rPr lang="pl-PL" sz="2400" dirty="0" err="1"/>
              <a:t>strategic</a:t>
            </a:r>
            <a:r>
              <a:rPr lang="pl-PL" sz="2400" dirty="0"/>
              <a:t>).</a:t>
            </a:r>
            <a:endParaRPr lang="en-GB" sz="2400" dirty="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0EFE8BCC-1D07-47F8-BAE5-F794BC21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0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C25B89-EB30-47F3-AD18-1727B977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Robocza SCAR Systemu Wiedzy i Innowacji w Rolnictwie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644B9-2FD7-4CD8-A377-0D83FED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5739"/>
            <a:ext cx="8596668" cy="4666592"/>
          </a:xfrm>
        </p:spPr>
        <p:txBody>
          <a:bodyPr>
            <a:normAutofit/>
          </a:bodyPr>
          <a:lstStyle/>
          <a:p>
            <a:r>
              <a:rPr lang="pl-PL" dirty="0"/>
              <a:t>Jej powstanie było konsekwencją konkluzji trzeciego raportu SCAR Foresight, wskazującego na poważne niedomagania systemu transferu wiedzy i innowacji w rolnictwie. Stary "liniowy" model transferu technologii (od naukowców do użytkowników) jest stopniowo zastępowany przez interaktywny model systemów integrujących wiedzę, adaptację, doradztwo i edukację.</a:t>
            </a:r>
          </a:p>
          <a:p>
            <a:r>
              <a:rPr lang="pl-PL" dirty="0"/>
              <a:t>Na tej podstawie Stały Komitet ds. Badań w dziedzinie Rolnictwa (SCAR) rozpoczął prace nad Systemami Wiedzy i Innowacji w Rolnictwie (AKIS) w Strategicznej Grupie Roboczej SCAR-AKIS w 2010 roku . </a:t>
            </a:r>
          </a:p>
          <a:p>
            <a:r>
              <a:rPr lang="pl-PL" dirty="0"/>
              <a:t>Grupa SCAR-AKIS nie tylko udziela porad Komisji i państwom członkowskim, ale również jest platformą wymiany poglądów na temat nowych koncepcji. </a:t>
            </a:r>
          </a:p>
          <a:p>
            <a:r>
              <a:rPr lang="pl-PL" dirty="0"/>
              <a:t>Jedną z najważniejszych jest Europejskie partnerstwo innowacyjne na rzecz zrównoważonego rolnictwa (EIP-AGRI), które ma na celu połączenie wiedzy z praktyki i badań na różnych poziomach polityki regionalnej, krajowej i europejskiej.</a:t>
            </a:r>
            <a:endParaRPr lang="en-GB" dirty="0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10547646-0E3C-47E2-A9F1-82F3B86D4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2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31BA37-0DE1-4BDB-AD34-BF38DA40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/>
              <a:t>AKIS w Unii Europejskiej</a:t>
            </a:r>
            <a:r>
              <a:rPr lang="pl-PL" sz="4400"/>
              <a:t> cd.</a:t>
            </a:r>
            <a:endParaRPr lang="en-GB" sz="44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Znalezione obrazy dla zapytania cdr logo">
            <a:extLst>
              <a:ext uri="{FF2B5EF4-FFF2-40B4-BE49-F238E27FC236}">
                <a16:creationId xmlns:a16="http://schemas.microsoft.com/office/drawing/2014/main" id="{1C8B2504-1691-4C53-A0BA-D43858655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1B109180-C1F9-4D14-8087-E38500757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44200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04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0614B8-A291-4116-AC3E-F68B6CEA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4400" dirty="0"/>
              <a:t>Czy w Polsce istnieje AKIS?</a:t>
            </a:r>
            <a:endParaRPr lang="en-GB" sz="4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cdr logo">
            <a:extLst>
              <a:ext uri="{FF2B5EF4-FFF2-40B4-BE49-F238E27FC236}">
                <a16:creationId xmlns:a16="http://schemas.microsoft.com/office/drawing/2014/main" id="{700CD4DD-7088-400B-A9E1-719F84CA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1" y="133997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AAD72FFB-CE7F-43D1-8E4E-949837EF4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21247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13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5">
            <a:extLst>
              <a:ext uri="{FF2B5EF4-FFF2-40B4-BE49-F238E27FC236}">
                <a16:creationId xmlns:a16="http://schemas.microsoft.com/office/drawing/2014/main" id="{CC6AC0D1-BA80-444C-AB7E-C273ADC2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r="2341" b="11957"/>
          <a:stretch>
            <a:fillRect/>
          </a:stretch>
        </p:blipFill>
        <p:spPr bwMode="auto">
          <a:xfrm>
            <a:off x="266943" y="127853"/>
            <a:ext cx="10197889" cy="664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Znalezione obrazy dla zapytania cdr logo">
            <a:extLst>
              <a:ext uri="{FF2B5EF4-FFF2-40B4-BE49-F238E27FC236}">
                <a16:creationId xmlns:a16="http://schemas.microsoft.com/office/drawing/2014/main" id="{B005237B-9A13-4431-AA40-9C23A4C2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20" y="52354"/>
            <a:ext cx="1114492" cy="11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2556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2105</Words>
  <Application>Microsoft Office PowerPoint</Application>
  <PresentationFormat>Panoramiczny</PresentationFormat>
  <Paragraphs>191</Paragraphs>
  <Slides>34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Times New Roman</vt:lpstr>
      <vt:lpstr>Trebuchet MS</vt:lpstr>
      <vt:lpstr>Wingdings 3</vt:lpstr>
      <vt:lpstr>Faseta</vt:lpstr>
      <vt:lpstr>AKIS w Polsce</vt:lpstr>
      <vt:lpstr>Model społecznej interakcji (Bank Światowy)</vt:lpstr>
      <vt:lpstr>System wiedzy w rolnictwie polskim</vt:lpstr>
      <vt:lpstr>AKIS w Unii Europejskiej </vt:lpstr>
      <vt:lpstr>EUROPEJSKI SYSTEM WIEDZY I INNOWACJI ROLNICZEJ AKIS</vt:lpstr>
      <vt:lpstr>Grupa Robocza SCAR Systemu Wiedzy i Innowacji w Rolnictwie</vt:lpstr>
      <vt:lpstr>AKIS w Unii Europejskiej cd.</vt:lpstr>
      <vt:lpstr>Czy w Polsce istnieje AKIS?</vt:lpstr>
      <vt:lpstr>Prezentacja programu PowerPoint</vt:lpstr>
      <vt:lpstr>Strategia wzmocnienia AKIS wymaga</vt:lpstr>
      <vt:lpstr>Lepszy AKIS to</vt:lpstr>
      <vt:lpstr>Grupa I – moderator Ireneusz Drozdowski, broker CDR Brwinów</vt:lpstr>
      <vt:lpstr>Grupa II – moderator Henryk Skórnicki, Dyrektor Oddziału CDR w Radomiu</vt:lpstr>
      <vt:lpstr>Grupa III – moderator Mariusz Tatka, Dyrektor Oddziału CDR w Poznaniu</vt:lpstr>
      <vt:lpstr>Prezentacja wyników prac grup</vt:lpstr>
      <vt:lpstr>Co można, co należy zrobić, aby rolnicy wdrażali innowacyjne rozwiązania? </vt:lpstr>
      <vt:lpstr>Co można, co należy zrobić, aby rolnicy wdrażali innowacyjne rozwiązania?</vt:lpstr>
      <vt:lpstr>Co można co należy zrobić, aby nauka odpowiadała na aktualne potrzeby i proponowała użyteczne innowacje? </vt:lpstr>
      <vt:lpstr>Co można co należy zrobić, aby nauka odpowiadała na aktualne potrzeby i proponowała użyteczne innowacje? </vt:lpstr>
      <vt:lpstr>Jak usprawnić działanie systemu doradztwa w Polsce? </vt:lpstr>
      <vt:lpstr>Jak usprawnić działanie systemu doradztwa w Polsce?</vt:lpstr>
      <vt:lpstr>Jak usprawnić działanie systemu doradztwa w Polsce? Cd.</vt:lpstr>
      <vt:lpstr>Jak usprawnić działanie systemu doradztwa w Polsce? Cd.</vt:lpstr>
      <vt:lpstr>Jak wzmocnić wykorzystanie ICT we wdrażaniu i upowszechnianiu informacji? </vt:lpstr>
      <vt:lpstr>Jak wzmocnić wykorzystanie ICT we wdrażaniu i upowszechnianiu informacji?</vt:lpstr>
      <vt:lpstr>Jak wzmocnić wykorzystanie ICT we wdrażaniu i upowszechnianiu informacji?</vt:lpstr>
      <vt:lpstr>Bardzo dziękuję za spotkanie  i twórczą dyskusję</vt:lpstr>
      <vt:lpstr>Charakterystyka polskiego AKIS (SWOT)</vt:lpstr>
      <vt:lpstr>Artykuł 5 Cele ogólne </vt:lpstr>
      <vt:lpstr>Artykuł 6 Cele szczegółowe </vt:lpstr>
      <vt:lpstr>Prezentacja programu PowerPoint</vt:lpstr>
      <vt:lpstr>Artykuł 102 Modernizacja</vt:lpstr>
      <vt:lpstr>Artykuł 72 Wymiana wiedzy i informowanie</vt:lpstr>
      <vt:lpstr>Artykuł 13 Usługi doradcze dla rolników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AKIS w Polsce</dc:title>
  <dc:creator>andrzej halasiewicz</dc:creator>
  <cp:lastModifiedBy>andrzej halasiewicz</cp:lastModifiedBy>
  <cp:revision>6</cp:revision>
  <dcterms:created xsi:type="dcterms:W3CDTF">2019-04-03T21:30:45Z</dcterms:created>
  <dcterms:modified xsi:type="dcterms:W3CDTF">2019-04-25T06:31:37Z</dcterms:modified>
</cp:coreProperties>
</file>