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89" r:id="rId2"/>
    <p:sldId id="256" r:id="rId3"/>
    <p:sldId id="257" r:id="rId4"/>
    <p:sldId id="282" r:id="rId5"/>
    <p:sldId id="258" r:id="rId6"/>
    <p:sldId id="259" r:id="rId7"/>
    <p:sldId id="260" r:id="rId8"/>
    <p:sldId id="262" r:id="rId9"/>
    <p:sldId id="263" r:id="rId10"/>
    <p:sldId id="284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85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8" r:id="rId31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B3CBAD"/>
    <a:srgbClr val="FFB3B3"/>
    <a:srgbClr val="D2A000"/>
    <a:srgbClr val="FFE285"/>
    <a:srgbClr val="CEDA9D"/>
    <a:srgbClr val="999933"/>
    <a:srgbClr val="BABCB1"/>
    <a:srgbClr val="9DA09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 autoAdjust="0"/>
    <p:restoredTop sz="94595" autoAdjust="0"/>
  </p:normalViewPr>
  <p:slideViewPr>
    <p:cSldViewPr>
      <p:cViewPr varScale="1">
        <p:scale>
          <a:sx n="69" d="100"/>
          <a:sy n="69" d="100"/>
        </p:scale>
        <p:origin x="-7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4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FB119-3529-41F1-AC28-1B160B807FC8}" type="datetimeFigureOut">
              <a:rPr lang="pl-PL" smtClean="0"/>
              <a:pPr/>
              <a:t>2018-09-26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26C17-850F-487E-A54E-AEE7809E0C4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F53FB-62EC-461C-97CD-725FEF78BE07}" type="datetimeFigureOut">
              <a:rPr lang="pl-PL" smtClean="0"/>
              <a:pPr/>
              <a:t>2018-09-26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4BD81-E1E3-439D-9C93-1E208C266EC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0" name="Group 112"/>
          <p:cNvGrpSpPr>
            <a:grpSpLocks/>
          </p:cNvGrpSpPr>
          <p:nvPr/>
        </p:nvGrpSpPr>
        <p:grpSpPr bwMode="auto">
          <a:xfrm>
            <a:off x="0" y="2713038"/>
            <a:ext cx="9132888" cy="4160837"/>
            <a:chOff x="0" y="1709"/>
            <a:chExt cx="5753" cy="2621"/>
          </a:xfrm>
        </p:grpSpPr>
        <p:sp>
          <p:nvSpPr>
            <p:cNvPr id="2050" name="Freeform 2"/>
            <p:cNvSpPr>
              <a:spLocks/>
            </p:cNvSpPr>
            <p:nvPr/>
          </p:nvSpPr>
          <p:spPr bwMode="ltGray">
            <a:xfrm>
              <a:off x="0" y="4062"/>
              <a:ext cx="5753" cy="268"/>
            </a:xfrm>
            <a:custGeom>
              <a:avLst/>
              <a:gdLst/>
              <a:ahLst/>
              <a:cxnLst>
                <a:cxn ang="0">
                  <a:pos x="0" y="267"/>
                </a:cxn>
                <a:cxn ang="0">
                  <a:pos x="5752" y="267"/>
                </a:cxn>
                <a:cxn ang="0">
                  <a:pos x="5752" y="81"/>
                </a:cxn>
                <a:cxn ang="0">
                  <a:pos x="5567" y="111"/>
                </a:cxn>
                <a:cxn ang="0">
                  <a:pos x="5098" y="131"/>
                </a:cxn>
                <a:cxn ang="0">
                  <a:pos x="4597" y="101"/>
                </a:cxn>
                <a:cxn ang="0">
                  <a:pos x="4138" y="141"/>
                </a:cxn>
                <a:cxn ang="0">
                  <a:pos x="3914" y="141"/>
                </a:cxn>
                <a:cxn ang="0">
                  <a:pos x="3786" y="131"/>
                </a:cxn>
                <a:cxn ang="0">
                  <a:pos x="3455" y="81"/>
                </a:cxn>
                <a:cxn ang="0">
                  <a:pos x="2976" y="91"/>
                </a:cxn>
                <a:cxn ang="0">
                  <a:pos x="2730" y="20"/>
                </a:cxn>
                <a:cxn ang="0">
                  <a:pos x="2432" y="51"/>
                </a:cxn>
                <a:cxn ang="0">
                  <a:pos x="2218" y="81"/>
                </a:cxn>
                <a:cxn ang="0">
                  <a:pos x="2048" y="91"/>
                </a:cxn>
                <a:cxn ang="0">
                  <a:pos x="1749" y="71"/>
                </a:cxn>
                <a:cxn ang="0">
                  <a:pos x="1440" y="51"/>
                </a:cxn>
                <a:cxn ang="0">
                  <a:pos x="1130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7"/>
                </a:cxn>
              </a:cxnLst>
              <a:rect l="0" t="0" r="r" b="b"/>
              <a:pathLst>
                <a:path w="5753" h="268">
                  <a:moveTo>
                    <a:pt x="0" y="267"/>
                  </a:moveTo>
                  <a:lnTo>
                    <a:pt x="5752" y="267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7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grpSp>
          <p:nvGrpSpPr>
            <p:cNvPr id="2116" name="Group 68"/>
            <p:cNvGrpSpPr>
              <a:grpSpLocks/>
            </p:cNvGrpSpPr>
            <p:nvPr/>
          </p:nvGrpSpPr>
          <p:grpSpPr bwMode="auto">
            <a:xfrm>
              <a:off x="0" y="1709"/>
              <a:ext cx="2353" cy="2611"/>
              <a:chOff x="0" y="1709"/>
              <a:chExt cx="2353" cy="2611"/>
            </a:xfrm>
          </p:grpSpPr>
          <p:grpSp>
            <p:nvGrpSpPr>
              <p:cNvPr id="2076" name="Group 28"/>
              <p:cNvGrpSpPr>
                <a:grpSpLocks/>
              </p:cNvGrpSpPr>
              <p:nvPr/>
            </p:nvGrpSpPr>
            <p:grpSpPr bwMode="auto">
              <a:xfrm>
                <a:off x="99" y="1709"/>
                <a:ext cx="2171" cy="2611"/>
                <a:chOff x="99" y="1709"/>
                <a:chExt cx="2171" cy="2611"/>
              </a:xfrm>
            </p:grpSpPr>
            <p:grpSp>
              <p:nvGrpSpPr>
                <p:cNvPr id="2053" name="Group 5"/>
                <p:cNvGrpSpPr>
                  <a:grpSpLocks/>
                </p:cNvGrpSpPr>
                <p:nvPr/>
              </p:nvGrpSpPr>
              <p:grpSpPr bwMode="auto">
                <a:xfrm>
                  <a:off x="726" y="3200"/>
                  <a:ext cx="210" cy="989"/>
                  <a:chOff x="726" y="3200"/>
                  <a:chExt cx="210" cy="989"/>
                </a:xfrm>
              </p:grpSpPr>
              <p:sp>
                <p:nvSpPr>
                  <p:cNvPr id="2051" name="Freeform 3"/>
                  <p:cNvSpPr>
                    <a:spLocks/>
                  </p:cNvSpPr>
                  <p:nvPr/>
                </p:nvSpPr>
                <p:spPr bwMode="ltGray">
                  <a:xfrm>
                    <a:off x="730" y="3670"/>
                    <a:ext cx="206" cy="404"/>
                  </a:xfrm>
                  <a:custGeom>
                    <a:avLst/>
                    <a:gdLst/>
                    <a:ahLst/>
                    <a:cxnLst>
                      <a:cxn ang="0">
                        <a:pos x="0" y="403"/>
                      </a:cxn>
                      <a:cxn ang="0">
                        <a:pos x="29" y="312"/>
                      </a:cxn>
                      <a:cxn ang="0">
                        <a:pos x="56" y="213"/>
                      </a:cxn>
                      <a:cxn ang="0">
                        <a:pos x="69" y="169"/>
                      </a:cxn>
                      <a:cxn ang="0">
                        <a:pos x="87" y="119"/>
                      </a:cxn>
                      <a:cxn ang="0">
                        <a:pos x="112" y="66"/>
                      </a:cxn>
                      <a:cxn ang="0">
                        <a:pos x="131" y="33"/>
                      </a:cxn>
                      <a:cxn ang="0">
                        <a:pos x="146" y="18"/>
                      </a:cxn>
                      <a:cxn ang="0">
                        <a:pos x="164" y="4"/>
                      </a:cxn>
                      <a:cxn ang="0">
                        <a:pos x="185" y="0"/>
                      </a:cxn>
                      <a:cxn ang="0">
                        <a:pos x="194" y="11"/>
                      </a:cxn>
                      <a:cxn ang="0">
                        <a:pos x="205" y="38"/>
                      </a:cxn>
                    </a:cxnLst>
                    <a:rect l="0" t="0" r="r" b="b"/>
                    <a:pathLst>
                      <a:path w="206" h="404">
                        <a:moveTo>
                          <a:pt x="0" y="403"/>
                        </a:moveTo>
                        <a:lnTo>
                          <a:pt x="29" y="312"/>
                        </a:lnTo>
                        <a:lnTo>
                          <a:pt x="56" y="213"/>
                        </a:lnTo>
                        <a:lnTo>
                          <a:pt x="69" y="169"/>
                        </a:lnTo>
                        <a:lnTo>
                          <a:pt x="87" y="119"/>
                        </a:lnTo>
                        <a:lnTo>
                          <a:pt x="112" y="66"/>
                        </a:lnTo>
                        <a:lnTo>
                          <a:pt x="131" y="33"/>
                        </a:lnTo>
                        <a:lnTo>
                          <a:pt x="146" y="18"/>
                        </a:lnTo>
                        <a:lnTo>
                          <a:pt x="164" y="4"/>
                        </a:lnTo>
                        <a:lnTo>
                          <a:pt x="185" y="0"/>
                        </a:lnTo>
                        <a:lnTo>
                          <a:pt x="194" y="11"/>
                        </a:lnTo>
                        <a:lnTo>
                          <a:pt x="205" y="3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pl-PL"/>
                  </a:p>
                </p:txBody>
              </p:sp>
              <p:sp>
                <p:nvSpPr>
                  <p:cNvPr id="2052" name="Freeform 4"/>
                  <p:cNvSpPr>
                    <a:spLocks/>
                  </p:cNvSpPr>
                  <p:nvPr/>
                </p:nvSpPr>
                <p:spPr bwMode="ltGray">
                  <a:xfrm>
                    <a:off x="726" y="3200"/>
                    <a:ext cx="140" cy="989"/>
                  </a:xfrm>
                  <a:custGeom>
                    <a:avLst/>
                    <a:gdLst/>
                    <a:ahLst/>
                    <a:cxnLst>
                      <a:cxn ang="0">
                        <a:pos x="1" y="988"/>
                      </a:cxn>
                      <a:cxn ang="0">
                        <a:pos x="0" y="896"/>
                      </a:cxn>
                      <a:cxn ang="0">
                        <a:pos x="0" y="825"/>
                      </a:cxn>
                      <a:cxn ang="0">
                        <a:pos x="3" y="777"/>
                      </a:cxn>
                      <a:cxn ang="0">
                        <a:pos x="4" y="718"/>
                      </a:cxn>
                      <a:cxn ang="0">
                        <a:pos x="4" y="656"/>
                      </a:cxn>
                      <a:cxn ang="0">
                        <a:pos x="5" y="605"/>
                      </a:cxn>
                      <a:cxn ang="0">
                        <a:pos x="9" y="558"/>
                      </a:cxn>
                      <a:cxn ang="0">
                        <a:pos x="13" y="475"/>
                      </a:cxn>
                      <a:cxn ang="0">
                        <a:pos x="20" y="385"/>
                      </a:cxn>
                      <a:cxn ang="0">
                        <a:pos x="29" y="294"/>
                      </a:cxn>
                      <a:cxn ang="0">
                        <a:pos x="36" y="196"/>
                      </a:cxn>
                      <a:cxn ang="0">
                        <a:pos x="42" y="138"/>
                      </a:cxn>
                      <a:cxn ang="0">
                        <a:pos x="47" y="116"/>
                      </a:cxn>
                      <a:cxn ang="0">
                        <a:pos x="59" y="76"/>
                      </a:cxn>
                      <a:cxn ang="0">
                        <a:pos x="72" y="48"/>
                      </a:cxn>
                      <a:cxn ang="0">
                        <a:pos x="86" y="26"/>
                      </a:cxn>
                      <a:cxn ang="0">
                        <a:pos x="99" y="6"/>
                      </a:cxn>
                      <a:cxn ang="0">
                        <a:pos x="109" y="0"/>
                      </a:cxn>
                      <a:cxn ang="0">
                        <a:pos x="122" y="0"/>
                      </a:cxn>
                      <a:cxn ang="0">
                        <a:pos x="134" y="7"/>
                      </a:cxn>
                      <a:cxn ang="0">
                        <a:pos x="139" y="17"/>
                      </a:cxn>
                    </a:cxnLst>
                    <a:rect l="0" t="0" r="r" b="b"/>
                    <a:pathLst>
                      <a:path w="140" h="989">
                        <a:moveTo>
                          <a:pt x="1" y="988"/>
                        </a:moveTo>
                        <a:lnTo>
                          <a:pt x="0" y="896"/>
                        </a:lnTo>
                        <a:lnTo>
                          <a:pt x="0" y="825"/>
                        </a:lnTo>
                        <a:lnTo>
                          <a:pt x="3" y="777"/>
                        </a:lnTo>
                        <a:lnTo>
                          <a:pt x="4" y="718"/>
                        </a:lnTo>
                        <a:lnTo>
                          <a:pt x="4" y="656"/>
                        </a:lnTo>
                        <a:lnTo>
                          <a:pt x="5" y="605"/>
                        </a:lnTo>
                        <a:lnTo>
                          <a:pt x="9" y="558"/>
                        </a:lnTo>
                        <a:lnTo>
                          <a:pt x="13" y="475"/>
                        </a:lnTo>
                        <a:lnTo>
                          <a:pt x="20" y="385"/>
                        </a:lnTo>
                        <a:lnTo>
                          <a:pt x="29" y="294"/>
                        </a:lnTo>
                        <a:lnTo>
                          <a:pt x="36" y="196"/>
                        </a:lnTo>
                        <a:lnTo>
                          <a:pt x="42" y="138"/>
                        </a:lnTo>
                        <a:lnTo>
                          <a:pt x="47" y="116"/>
                        </a:lnTo>
                        <a:lnTo>
                          <a:pt x="59" y="76"/>
                        </a:lnTo>
                        <a:lnTo>
                          <a:pt x="72" y="48"/>
                        </a:lnTo>
                        <a:lnTo>
                          <a:pt x="86" y="26"/>
                        </a:lnTo>
                        <a:lnTo>
                          <a:pt x="99" y="6"/>
                        </a:lnTo>
                        <a:lnTo>
                          <a:pt x="109" y="0"/>
                        </a:lnTo>
                        <a:lnTo>
                          <a:pt x="122" y="0"/>
                        </a:lnTo>
                        <a:lnTo>
                          <a:pt x="134" y="7"/>
                        </a:lnTo>
                        <a:lnTo>
                          <a:pt x="139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2056" name="Group 8"/>
                <p:cNvGrpSpPr>
                  <a:grpSpLocks/>
                </p:cNvGrpSpPr>
                <p:nvPr/>
              </p:nvGrpSpPr>
              <p:grpSpPr bwMode="auto">
                <a:xfrm>
                  <a:off x="315" y="3132"/>
                  <a:ext cx="421" cy="1066"/>
                  <a:chOff x="315" y="3132"/>
                  <a:chExt cx="421" cy="1066"/>
                </a:xfrm>
              </p:grpSpPr>
              <p:sp>
                <p:nvSpPr>
                  <p:cNvPr id="2054" name="Freeform 6"/>
                  <p:cNvSpPr>
                    <a:spLocks/>
                  </p:cNvSpPr>
                  <p:nvPr/>
                </p:nvSpPr>
                <p:spPr bwMode="ltGray">
                  <a:xfrm>
                    <a:off x="479" y="3751"/>
                    <a:ext cx="257" cy="447"/>
                  </a:xfrm>
                  <a:custGeom>
                    <a:avLst/>
                    <a:gdLst/>
                    <a:ahLst/>
                    <a:cxnLst>
                      <a:cxn ang="0">
                        <a:pos x="256" y="446"/>
                      </a:cxn>
                      <a:cxn ang="0">
                        <a:pos x="218" y="403"/>
                      </a:cxn>
                      <a:cxn ang="0">
                        <a:pos x="203" y="376"/>
                      </a:cxn>
                      <a:cxn ang="0">
                        <a:pos x="192" y="355"/>
                      </a:cxn>
                      <a:cxn ang="0">
                        <a:pos x="136" y="149"/>
                      </a:cxn>
                      <a:cxn ang="0">
                        <a:pos x="105" y="84"/>
                      </a:cxn>
                      <a:cxn ang="0">
                        <a:pos x="82" y="42"/>
                      </a:cxn>
                      <a:cxn ang="0">
                        <a:pos x="65" y="22"/>
                      </a:cxn>
                      <a:cxn ang="0">
                        <a:pos x="43" y="6"/>
                      </a:cxn>
                      <a:cxn ang="0">
                        <a:pos x="24" y="0"/>
                      </a:cxn>
                      <a:cxn ang="0">
                        <a:pos x="8" y="3"/>
                      </a:cxn>
                      <a:cxn ang="0">
                        <a:pos x="0" y="29"/>
                      </a:cxn>
                    </a:cxnLst>
                    <a:rect l="0" t="0" r="r" b="b"/>
                    <a:pathLst>
                      <a:path w="257" h="447">
                        <a:moveTo>
                          <a:pt x="256" y="446"/>
                        </a:moveTo>
                        <a:lnTo>
                          <a:pt x="218" y="403"/>
                        </a:lnTo>
                        <a:lnTo>
                          <a:pt x="203" y="376"/>
                        </a:lnTo>
                        <a:lnTo>
                          <a:pt x="192" y="355"/>
                        </a:lnTo>
                        <a:lnTo>
                          <a:pt x="136" y="149"/>
                        </a:lnTo>
                        <a:lnTo>
                          <a:pt x="105" y="84"/>
                        </a:lnTo>
                        <a:lnTo>
                          <a:pt x="82" y="42"/>
                        </a:lnTo>
                        <a:lnTo>
                          <a:pt x="65" y="22"/>
                        </a:lnTo>
                        <a:lnTo>
                          <a:pt x="43" y="6"/>
                        </a:lnTo>
                        <a:lnTo>
                          <a:pt x="24" y="0"/>
                        </a:lnTo>
                        <a:lnTo>
                          <a:pt x="8" y="3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pl-PL"/>
                  </a:p>
                </p:txBody>
              </p:sp>
              <p:sp>
                <p:nvSpPr>
                  <p:cNvPr id="2055" name="Freeform 7"/>
                  <p:cNvSpPr>
                    <a:spLocks/>
                  </p:cNvSpPr>
                  <p:nvPr/>
                </p:nvSpPr>
                <p:spPr bwMode="ltGray">
                  <a:xfrm>
                    <a:off x="315" y="3132"/>
                    <a:ext cx="390" cy="1061"/>
                  </a:xfrm>
                  <a:custGeom>
                    <a:avLst/>
                    <a:gdLst/>
                    <a:ahLst/>
                    <a:cxnLst>
                      <a:cxn ang="0">
                        <a:pos x="389" y="1060"/>
                      </a:cxn>
                      <a:cxn ang="0">
                        <a:pos x="378" y="975"/>
                      </a:cxn>
                      <a:cxn ang="0">
                        <a:pos x="256" y="400"/>
                      </a:cxn>
                      <a:cxn ang="0">
                        <a:pos x="201" y="223"/>
                      </a:cxn>
                      <a:cxn ang="0">
                        <a:pos x="185" y="164"/>
                      </a:cxn>
                      <a:cxn ang="0">
                        <a:pos x="164" y="97"/>
                      </a:cxn>
                      <a:cxn ang="0">
                        <a:pos x="140" y="45"/>
                      </a:cxn>
                      <a:cxn ang="0">
                        <a:pos x="117" y="19"/>
                      </a:cxn>
                      <a:cxn ang="0">
                        <a:pos x="89" y="1"/>
                      </a:cxn>
                      <a:cxn ang="0">
                        <a:pos x="60" y="0"/>
                      </a:cxn>
                      <a:cxn ang="0">
                        <a:pos x="41" y="21"/>
                      </a:cxn>
                      <a:cxn ang="0">
                        <a:pos x="0" y="118"/>
                      </a:cxn>
                    </a:cxnLst>
                    <a:rect l="0" t="0" r="r" b="b"/>
                    <a:pathLst>
                      <a:path w="390" h="1061">
                        <a:moveTo>
                          <a:pt x="389" y="1060"/>
                        </a:moveTo>
                        <a:lnTo>
                          <a:pt x="378" y="975"/>
                        </a:lnTo>
                        <a:lnTo>
                          <a:pt x="256" y="400"/>
                        </a:lnTo>
                        <a:lnTo>
                          <a:pt x="201" y="223"/>
                        </a:lnTo>
                        <a:lnTo>
                          <a:pt x="185" y="164"/>
                        </a:lnTo>
                        <a:lnTo>
                          <a:pt x="164" y="97"/>
                        </a:lnTo>
                        <a:lnTo>
                          <a:pt x="140" y="45"/>
                        </a:lnTo>
                        <a:lnTo>
                          <a:pt x="117" y="19"/>
                        </a:lnTo>
                        <a:lnTo>
                          <a:pt x="89" y="1"/>
                        </a:lnTo>
                        <a:lnTo>
                          <a:pt x="60" y="0"/>
                        </a:lnTo>
                        <a:lnTo>
                          <a:pt x="41" y="21"/>
                        </a:lnTo>
                        <a:lnTo>
                          <a:pt x="0" y="11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pl-PL"/>
                  </a:p>
                </p:txBody>
              </p:sp>
            </p:grpSp>
            <p:sp>
              <p:nvSpPr>
                <p:cNvPr id="2057" name="Freeform 9"/>
                <p:cNvSpPr>
                  <a:spLocks/>
                </p:cNvSpPr>
                <p:nvPr/>
              </p:nvSpPr>
              <p:spPr bwMode="ltGray">
                <a:xfrm>
                  <a:off x="481" y="3749"/>
                  <a:ext cx="94" cy="445"/>
                </a:xfrm>
                <a:custGeom>
                  <a:avLst/>
                  <a:gdLst/>
                  <a:ahLst/>
                  <a:cxnLst>
                    <a:cxn ang="0">
                      <a:pos x="0" y="444"/>
                    </a:cxn>
                    <a:cxn ang="0">
                      <a:pos x="13" y="344"/>
                    </a:cxn>
                    <a:cxn ang="0">
                      <a:pos x="25" y="235"/>
                    </a:cxn>
                    <a:cxn ang="0">
                      <a:pos x="31" y="187"/>
                    </a:cxn>
                    <a:cxn ang="0">
                      <a:pos x="39" y="131"/>
                    </a:cxn>
                    <a:cxn ang="0">
                      <a:pos x="51" y="74"/>
                    </a:cxn>
                    <a:cxn ang="0">
                      <a:pos x="59" y="37"/>
                    </a:cxn>
                    <a:cxn ang="0">
                      <a:pos x="66" y="19"/>
                    </a:cxn>
                    <a:cxn ang="0">
                      <a:pos x="74" y="4"/>
                    </a:cxn>
                    <a:cxn ang="0">
                      <a:pos x="83" y="0"/>
                    </a:cxn>
                    <a:cxn ang="0">
                      <a:pos x="88" y="12"/>
                    </a:cxn>
                    <a:cxn ang="0">
                      <a:pos x="93" y="42"/>
                    </a:cxn>
                  </a:cxnLst>
                  <a:rect l="0" t="0" r="r" b="b"/>
                  <a:pathLst>
                    <a:path w="94" h="445">
                      <a:moveTo>
                        <a:pt x="0" y="444"/>
                      </a:moveTo>
                      <a:lnTo>
                        <a:pt x="13" y="344"/>
                      </a:lnTo>
                      <a:lnTo>
                        <a:pt x="25" y="235"/>
                      </a:lnTo>
                      <a:lnTo>
                        <a:pt x="31" y="187"/>
                      </a:lnTo>
                      <a:lnTo>
                        <a:pt x="39" y="131"/>
                      </a:lnTo>
                      <a:lnTo>
                        <a:pt x="51" y="74"/>
                      </a:lnTo>
                      <a:lnTo>
                        <a:pt x="59" y="37"/>
                      </a:lnTo>
                      <a:lnTo>
                        <a:pt x="66" y="19"/>
                      </a:lnTo>
                      <a:lnTo>
                        <a:pt x="74" y="4"/>
                      </a:lnTo>
                      <a:lnTo>
                        <a:pt x="83" y="0"/>
                      </a:lnTo>
                      <a:lnTo>
                        <a:pt x="88" y="12"/>
                      </a:lnTo>
                      <a:lnTo>
                        <a:pt x="93" y="42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058" name="Freeform 10"/>
                <p:cNvSpPr>
                  <a:spLocks/>
                </p:cNvSpPr>
                <p:nvPr/>
              </p:nvSpPr>
              <p:spPr bwMode="ltGray">
                <a:xfrm>
                  <a:off x="478" y="3237"/>
                  <a:ext cx="64" cy="1083"/>
                </a:xfrm>
                <a:custGeom>
                  <a:avLst/>
                  <a:gdLst/>
                  <a:ahLst/>
                  <a:cxnLst>
                    <a:cxn ang="0">
                      <a:pos x="0" y="1082"/>
                    </a:cxn>
                    <a:cxn ang="0">
                      <a:pos x="0" y="981"/>
                    </a:cxn>
                    <a:cxn ang="0">
                      <a:pos x="0" y="904"/>
                    </a:cxn>
                    <a:cxn ang="0">
                      <a:pos x="1" y="851"/>
                    </a:cxn>
                    <a:cxn ang="0">
                      <a:pos x="2" y="786"/>
                    </a:cxn>
                    <a:cxn ang="0">
                      <a:pos x="2" y="719"/>
                    </a:cxn>
                    <a:cxn ang="0">
                      <a:pos x="2" y="662"/>
                    </a:cxn>
                    <a:cxn ang="0">
                      <a:pos x="4" y="611"/>
                    </a:cxn>
                    <a:cxn ang="0">
                      <a:pos x="6" y="521"/>
                    </a:cxn>
                    <a:cxn ang="0">
                      <a:pos x="9" y="422"/>
                    </a:cxn>
                    <a:cxn ang="0">
                      <a:pos x="13" y="323"/>
                    </a:cxn>
                    <a:cxn ang="0">
                      <a:pos x="16" y="215"/>
                    </a:cxn>
                    <a:cxn ang="0">
                      <a:pos x="19" y="152"/>
                    </a:cxn>
                    <a:cxn ang="0">
                      <a:pos x="21" y="127"/>
                    </a:cxn>
                    <a:cxn ang="0">
                      <a:pos x="27" y="84"/>
                    </a:cxn>
                    <a:cxn ang="0">
                      <a:pos x="32" y="53"/>
                    </a:cxn>
                    <a:cxn ang="0">
                      <a:pos x="38" y="28"/>
                    </a:cxn>
                    <a:cxn ang="0">
                      <a:pos x="44" y="6"/>
                    </a:cxn>
                    <a:cxn ang="0">
                      <a:pos x="49" y="0"/>
                    </a:cxn>
                    <a:cxn ang="0">
                      <a:pos x="56" y="0"/>
                    </a:cxn>
                    <a:cxn ang="0">
                      <a:pos x="60" y="8"/>
                    </a:cxn>
                    <a:cxn ang="0">
                      <a:pos x="63" y="18"/>
                    </a:cxn>
                  </a:cxnLst>
                  <a:rect l="0" t="0" r="r" b="b"/>
                  <a:pathLst>
                    <a:path w="64" h="1083">
                      <a:moveTo>
                        <a:pt x="0" y="1082"/>
                      </a:moveTo>
                      <a:lnTo>
                        <a:pt x="0" y="981"/>
                      </a:lnTo>
                      <a:lnTo>
                        <a:pt x="0" y="904"/>
                      </a:lnTo>
                      <a:lnTo>
                        <a:pt x="1" y="851"/>
                      </a:lnTo>
                      <a:lnTo>
                        <a:pt x="2" y="786"/>
                      </a:lnTo>
                      <a:lnTo>
                        <a:pt x="2" y="719"/>
                      </a:lnTo>
                      <a:lnTo>
                        <a:pt x="2" y="662"/>
                      </a:lnTo>
                      <a:lnTo>
                        <a:pt x="4" y="611"/>
                      </a:lnTo>
                      <a:lnTo>
                        <a:pt x="6" y="521"/>
                      </a:lnTo>
                      <a:lnTo>
                        <a:pt x="9" y="422"/>
                      </a:lnTo>
                      <a:lnTo>
                        <a:pt x="13" y="323"/>
                      </a:lnTo>
                      <a:lnTo>
                        <a:pt x="16" y="215"/>
                      </a:lnTo>
                      <a:lnTo>
                        <a:pt x="19" y="152"/>
                      </a:lnTo>
                      <a:lnTo>
                        <a:pt x="21" y="127"/>
                      </a:lnTo>
                      <a:lnTo>
                        <a:pt x="27" y="84"/>
                      </a:lnTo>
                      <a:lnTo>
                        <a:pt x="32" y="53"/>
                      </a:lnTo>
                      <a:lnTo>
                        <a:pt x="38" y="28"/>
                      </a:lnTo>
                      <a:lnTo>
                        <a:pt x="44" y="6"/>
                      </a:lnTo>
                      <a:lnTo>
                        <a:pt x="49" y="0"/>
                      </a:lnTo>
                      <a:lnTo>
                        <a:pt x="56" y="0"/>
                      </a:lnTo>
                      <a:lnTo>
                        <a:pt x="60" y="8"/>
                      </a:lnTo>
                      <a:lnTo>
                        <a:pt x="63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059" name="Freeform 11"/>
                <p:cNvSpPr>
                  <a:spLocks/>
                </p:cNvSpPr>
                <p:nvPr/>
              </p:nvSpPr>
              <p:spPr bwMode="ltGray">
                <a:xfrm>
                  <a:off x="99" y="2234"/>
                  <a:ext cx="219" cy="1856"/>
                </a:xfrm>
                <a:custGeom>
                  <a:avLst/>
                  <a:gdLst/>
                  <a:ahLst/>
                  <a:cxnLst>
                    <a:cxn ang="0">
                      <a:pos x="218" y="1855"/>
                    </a:cxn>
                    <a:cxn ang="0">
                      <a:pos x="212" y="1707"/>
                    </a:cxn>
                    <a:cxn ang="0">
                      <a:pos x="142" y="702"/>
                    </a:cxn>
                    <a:cxn ang="0">
                      <a:pos x="112" y="390"/>
                    </a:cxn>
                    <a:cxn ang="0">
                      <a:pos x="104" y="288"/>
                    </a:cxn>
                    <a:cxn ang="0">
                      <a:pos x="91" y="170"/>
                    </a:cxn>
                    <a:cxn ang="0">
                      <a:pos x="79" y="80"/>
                    </a:cxn>
                    <a:cxn ang="0">
                      <a:pos x="65" y="33"/>
                    </a:cxn>
                    <a:cxn ang="0">
                      <a:pos x="50" y="2"/>
                    </a:cxn>
                    <a:cxn ang="0">
                      <a:pos x="34" y="0"/>
                    </a:cxn>
                    <a:cxn ang="0">
                      <a:pos x="22" y="35"/>
                    </a:cxn>
                    <a:cxn ang="0">
                      <a:pos x="0" y="207"/>
                    </a:cxn>
                  </a:cxnLst>
                  <a:rect l="0" t="0" r="r" b="b"/>
                  <a:pathLst>
                    <a:path w="219" h="1856">
                      <a:moveTo>
                        <a:pt x="218" y="1855"/>
                      </a:moveTo>
                      <a:lnTo>
                        <a:pt x="212" y="1707"/>
                      </a:lnTo>
                      <a:lnTo>
                        <a:pt x="142" y="702"/>
                      </a:lnTo>
                      <a:lnTo>
                        <a:pt x="112" y="390"/>
                      </a:lnTo>
                      <a:lnTo>
                        <a:pt x="104" y="288"/>
                      </a:lnTo>
                      <a:lnTo>
                        <a:pt x="91" y="170"/>
                      </a:lnTo>
                      <a:lnTo>
                        <a:pt x="79" y="80"/>
                      </a:lnTo>
                      <a:lnTo>
                        <a:pt x="65" y="33"/>
                      </a:lnTo>
                      <a:lnTo>
                        <a:pt x="50" y="2"/>
                      </a:lnTo>
                      <a:lnTo>
                        <a:pt x="34" y="0"/>
                      </a:lnTo>
                      <a:lnTo>
                        <a:pt x="22" y="35"/>
                      </a:lnTo>
                      <a:lnTo>
                        <a:pt x="0" y="20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grpSp>
              <p:nvGrpSpPr>
                <p:cNvPr id="2064" name="Group 16"/>
                <p:cNvGrpSpPr>
                  <a:grpSpLocks/>
                </p:cNvGrpSpPr>
                <p:nvPr/>
              </p:nvGrpSpPr>
              <p:grpSpPr bwMode="auto">
                <a:xfrm>
                  <a:off x="235" y="1709"/>
                  <a:ext cx="237" cy="2589"/>
                  <a:chOff x="235" y="1709"/>
                  <a:chExt cx="237" cy="2589"/>
                </a:xfrm>
              </p:grpSpPr>
              <p:sp>
                <p:nvSpPr>
                  <p:cNvPr id="2060" name="Freeform 12"/>
                  <p:cNvSpPr>
                    <a:spLocks/>
                  </p:cNvSpPr>
                  <p:nvPr/>
                </p:nvSpPr>
                <p:spPr bwMode="ltGray">
                  <a:xfrm>
                    <a:off x="235" y="3644"/>
                    <a:ext cx="144" cy="654"/>
                  </a:xfrm>
                  <a:custGeom>
                    <a:avLst/>
                    <a:gdLst/>
                    <a:ahLst/>
                    <a:cxnLst>
                      <a:cxn ang="0">
                        <a:pos x="143" y="653"/>
                      </a:cxn>
                      <a:cxn ang="0">
                        <a:pos x="122" y="589"/>
                      </a:cxn>
                      <a:cxn ang="0">
                        <a:pos x="113" y="551"/>
                      </a:cxn>
                      <a:cxn ang="0">
                        <a:pos x="108" y="520"/>
                      </a:cxn>
                      <a:cxn ang="0">
                        <a:pos x="76" y="219"/>
                      </a:cxn>
                      <a:cxn ang="0">
                        <a:pos x="58" y="123"/>
                      </a:cxn>
                      <a:cxn ang="0">
                        <a:pos x="45" y="63"/>
                      </a:cxn>
                      <a:cxn ang="0">
                        <a:pos x="36" y="32"/>
                      </a:cxn>
                      <a:cxn ang="0">
                        <a:pos x="24" y="8"/>
                      </a:cxn>
                      <a:cxn ang="0">
                        <a:pos x="13" y="0"/>
                      </a:cxn>
                      <a:cxn ang="0">
                        <a:pos x="4" y="6"/>
                      </a:cxn>
                      <a:cxn ang="0">
                        <a:pos x="0" y="43"/>
                      </a:cxn>
                    </a:cxnLst>
                    <a:rect l="0" t="0" r="r" b="b"/>
                    <a:pathLst>
                      <a:path w="144" h="654">
                        <a:moveTo>
                          <a:pt x="143" y="653"/>
                        </a:moveTo>
                        <a:lnTo>
                          <a:pt x="122" y="589"/>
                        </a:lnTo>
                        <a:lnTo>
                          <a:pt x="113" y="551"/>
                        </a:lnTo>
                        <a:lnTo>
                          <a:pt x="108" y="520"/>
                        </a:lnTo>
                        <a:lnTo>
                          <a:pt x="76" y="219"/>
                        </a:lnTo>
                        <a:lnTo>
                          <a:pt x="58" y="123"/>
                        </a:lnTo>
                        <a:lnTo>
                          <a:pt x="45" y="63"/>
                        </a:lnTo>
                        <a:lnTo>
                          <a:pt x="36" y="32"/>
                        </a:lnTo>
                        <a:lnTo>
                          <a:pt x="24" y="8"/>
                        </a:lnTo>
                        <a:lnTo>
                          <a:pt x="13" y="0"/>
                        </a:lnTo>
                        <a:lnTo>
                          <a:pt x="4" y="6"/>
                        </a:lnTo>
                        <a:lnTo>
                          <a:pt x="0" y="43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pl-PL"/>
                  </a:p>
                </p:txBody>
              </p:sp>
              <p:sp>
                <p:nvSpPr>
                  <p:cNvPr id="2061" name="Freeform 13"/>
                  <p:cNvSpPr>
                    <a:spLocks/>
                  </p:cNvSpPr>
                  <p:nvPr/>
                </p:nvSpPr>
                <p:spPr bwMode="ltGray">
                  <a:xfrm>
                    <a:off x="269" y="1709"/>
                    <a:ext cx="203" cy="2391"/>
                  </a:xfrm>
                  <a:custGeom>
                    <a:avLst/>
                    <a:gdLst/>
                    <a:ahLst/>
                    <a:cxnLst>
                      <a:cxn ang="0">
                        <a:pos x="0" y="2390"/>
                      </a:cxn>
                      <a:cxn ang="0">
                        <a:pos x="71" y="1504"/>
                      </a:cxn>
                      <a:cxn ang="0">
                        <a:pos x="79" y="1362"/>
                      </a:cxn>
                      <a:cxn ang="0">
                        <a:pos x="97" y="1131"/>
                      </a:cxn>
                      <a:cxn ang="0">
                        <a:pos x="114" y="891"/>
                      </a:cxn>
                      <a:cxn ang="0">
                        <a:pos x="123" y="762"/>
                      </a:cxn>
                      <a:cxn ang="0">
                        <a:pos x="128" y="623"/>
                      </a:cxn>
                      <a:cxn ang="0">
                        <a:pos x="134" y="493"/>
                      </a:cxn>
                      <a:cxn ang="0">
                        <a:pos x="146" y="342"/>
                      </a:cxn>
                      <a:cxn ang="0">
                        <a:pos x="157" y="204"/>
                      </a:cxn>
                      <a:cxn ang="0">
                        <a:pos x="173" y="82"/>
                      </a:cxn>
                      <a:cxn ang="0">
                        <a:pos x="183" y="6"/>
                      </a:cxn>
                      <a:cxn ang="0">
                        <a:pos x="191" y="0"/>
                      </a:cxn>
                      <a:cxn ang="0">
                        <a:pos x="197" y="39"/>
                      </a:cxn>
                      <a:cxn ang="0">
                        <a:pos x="202" y="173"/>
                      </a:cxn>
                    </a:cxnLst>
                    <a:rect l="0" t="0" r="r" b="b"/>
                    <a:pathLst>
                      <a:path w="203" h="2391">
                        <a:moveTo>
                          <a:pt x="0" y="2390"/>
                        </a:moveTo>
                        <a:lnTo>
                          <a:pt x="71" y="1504"/>
                        </a:lnTo>
                        <a:lnTo>
                          <a:pt x="79" y="1362"/>
                        </a:lnTo>
                        <a:lnTo>
                          <a:pt x="97" y="1131"/>
                        </a:lnTo>
                        <a:lnTo>
                          <a:pt x="114" y="891"/>
                        </a:lnTo>
                        <a:lnTo>
                          <a:pt x="123" y="762"/>
                        </a:lnTo>
                        <a:lnTo>
                          <a:pt x="128" y="623"/>
                        </a:lnTo>
                        <a:lnTo>
                          <a:pt x="134" y="493"/>
                        </a:lnTo>
                        <a:lnTo>
                          <a:pt x="146" y="342"/>
                        </a:lnTo>
                        <a:lnTo>
                          <a:pt x="157" y="204"/>
                        </a:lnTo>
                        <a:lnTo>
                          <a:pt x="173" y="82"/>
                        </a:lnTo>
                        <a:lnTo>
                          <a:pt x="183" y="6"/>
                        </a:lnTo>
                        <a:lnTo>
                          <a:pt x="191" y="0"/>
                        </a:lnTo>
                        <a:lnTo>
                          <a:pt x="197" y="39"/>
                        </a:lnTo>
                        <a:lnTo>
                          <a:pt x="202" y="173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pl-PL"/>
                  </a:p>
                </p:txBody>
              </p:sp>
              <p:sp>
                <p:nvSpPr>
                  <p:cNvPr id="2062" name="Freeform 14"/>
                  <p:cNvSpPr>
                    <a:spLocks/>
                  </p:cNvSpPr>
                  <p:nvPr/>
                </p:nvSpPr>
                <p:spPr bwMode="ltGray">
                  <a:xfrm>
                    <a:off x="306" y="2782"/>
                    <a:ext cx="161" cy="882"/>
                  </a:xfrm>
                  <a:custGeom>
                    <a:avLst/>
                    <a:gdLst/>
                    <a:ahLst/>
                    <a:cxnLst>
                      <a:cxn ang="0">
                        <a:pos x="0" y="881"/>
                      </a:cxn>
                      <a:cxn ang="0">
                        <a:pos x="30" y="690"/>
                      </a:cxn>
                      <a:cxn ang="0">
                        <a:pos x="48" y="470"/>
                      </a:cxn>
                      <a:cxn ang="0">
                        <a:pos x="59" y="372"/>
                      </a:cxn>
                      <a:cxn ang="0">
                        <a:pos x="72" y="259"/>
                      </a:cxn>
                      <a:cxn ang="0">
                        <a:pos x="90" y="142"/>
                      </a:cxn>
                      <a:cxn ang="0">
                        <a:pos x="105" y="69"/>
                      </a:cxn>
                      <a:cxn ang="0">
                        <a:pos x="115" y="32"/>
                      </a:cxn>
                      <a:cxn ang="0">
                        <a:pos x="129" y="6"/>
                      </a:cxn>
                      <a:cxn ang="0">
                        <a:pos x="146" y="0"/>
                      </a:cxn>
                      <a:cxn ang="0">
                        <a:pos x="154" y="19"/>
                      </a:cxn>
                      <a:cxn ang="0">
                        <a:pos x="160" y="77"/>
                      </a:cxn>
                    </a:cxnLst>
                    <a:rect l="0" t="0" r="r" b="b"/>
                    <a:pathLst>
                      <a:path w="161" h="882">
                        <a:moveTo>
                          <a:pt x="0" y="881"/>
                        </a:moveTo>
                        <a:lnTo>
                          <a:pt x="30" y="690"/>
                        </a:lnTo>
                        <a:lnTo>
                          <a:pt x="48" y="470"/>
                        </a:lnTo>
                        <a:lnTo>
                          <a:pt x="59" y="372"/>
                        </a:lnTo>
                        <a:lnTo>
                          <a:pt x="72" y="259"/>
                        </a:lnTo>
                        <a:lnTo>
                          <a:pt x="90" y="142"/>
                        </a:lnTo>
                        <a:lnTo>
                          <a:pt x="105" y="69"/>
                        </a:lnTo>
                        <a:lnTo>
                          <a:pt x="115" y="32"/>
                        </a:lnTo>
                        <a:lnTo>
                          <a:pt x="129" y="6"/>
                        </a:lnTo>
                        <a:lnTo>
                          <a:pt x="146" y="0"/>
                        </a:lnTo>
                        <a:lnTo>
                          <a:pt x="154" y="19"/>
                        </a:lnTo>
                        <a:lnTo>
                          <a:pt x="160" y="7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pl-PL"/>
                  </a:p>
                </p:txBody>
              </p:sp>
              <p:sp>
                <p:nvSpPr>
                  <p:cNvPr id="2063" name="Freeform 15"/>
                  <p:cNvSpPr>
                    <a:spLocks/>
                  </p:cNvSpPr>
                  <p:nvPr/>
                </p:nvSpPr>
                <p:spPr bwMode="ltGray">
                  <a:xfrm>
                    <a:off x="237" y="3096"/>
                    <a:ext cx="74" cy="42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2" y="28"/>
                      </a:cxn>
                      <a:cxn ang="0">
                        <a:pos x="28" y="57"/>
                      </a:cxn>
                      <a:cxn ang="0">
                        <a:pos x="41" y="118"/>
                      </a:cxn>
                      <a:cxn ang="0">
                        <a:pos x="52" y="170"/>
                      </a:cxn>
                      <a:cxn ang="0">
                        <a:pos x="62" y="223"/>
                      </a:cxn>
                      <a:cxn ang="0">
                        <a:pos x="67" y="267"/>
                      </a:cxn>
                      <a:cxn ang="0">
                        <a:pos x="70" y="310"/>
                      </a:cxn>
                      <a:cxn ang="0">
                        <a:pos x="73" y="370"/>
                      </a:cxn>
                      <a:cxn ang="0">
                        <a:pos x="73" y="428"/>
                      </a:cxn>
                    </a:cxnLst>
                    <a:rect l="0" t="0" r="r" b="b"/>
                    <a:pathLst>
                      <a:path w="74" h="429">
                        <a:moveTo>
                          <a:pt x="0" y="0"/>
                        </a:moveTo>
                        <a:lnTo>
                          <a:pt x="12" y="28"/>
                        </a:lnTo>
                        <a:lnTo>
                          <a:pt x="28" y="57"/>
                        </a:lnTo>
                        <a:lnTo>
                          <a:pt x="41" y="118"/>
                        </a:lnTo>
                        <a:lnTo>
                          <a:pt x="52" y="170"/>
                        </a:lnTo>
                        <a:lnTo>
                          <a:pt x="62" y="223"/>
                        </a:lnTo>
                        <a:lnTo>
                          <a:pt x="67" y="267"/>
                        </a:lnTo>
                        <a:lnTo>
                          <a:pt x="70" y="310"/>
                        </a:lnTo>
                        <a:lnTo>
                          <a:pt x="73" y="370"/>
                        </a:lnTo>
                        <a:lnTo>
                          <a:pt x="73" y="42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pl-PL"/>
                  </a:p>
                </p:txBody>
              </p:sp>
            </p:grpSp>
            <p:sp>
              <p:nvSpPr>
                <p:cNvPr id="2065" name="Freeform 17"/>
                <p:cNvSpPr>
                  <a:spLocks/>
                </p:cNvSpPr>
                <p:nvPr/>
              </p:nvSpPr>
              <p:spPr bwMode="ltGray">
                <a:xfrm>
                  <a:off x="1158" y="3932"/>
                  <a:ext cx="256" cy="218"/>
                </a:xfrm>
                <a:custGeom>
                  <a:avLst/>
                  <a:gdLst/>
                  <a:ahLst/>
                  <a:cxnLst>
                    <a:cxn ang="0">
                      <a:pos x="255" y="217"/>
                    </a:cxn>
                    <a:cxn ang="0">
                      <a:pos x="217" y="196"/>
                    </a:cxn>
                    <a:cxn ang="0">
                      <a:pos x="202" y="183"/>
                    </a:cxn>
                    <a:cxn ang="0">
                      <a:pos x="192" y="173"/>
                    </a:cxn>
                    <a:cxn ang="0">
                      <a:pos x="135" y="72"/>
                    </a:cxn>
                    <a:cxn ang="0">
                      <a:pos x="105" y="40"/>
                    </a:cxn>
                    <a:cxn ang="0">
                      <a:pos x="82" y="20"/>
                    </a:cxn>
                    <a:cxn ang="0">
                      <a:pos x="65" y="11"/>
                    </a:cxn>
                    <a:cxn ang="0">
                      <a:pos x="43" y="3"/>
                    </a:cxn>
                    <a:cxn ang="0">
                      <a:pos x="22" y="0"/>
                    </a:cxn>
                    <a:cxn ang="0">
                      <a:pos x="8" y="1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256" h="218">
                      <a:moveTo>
                        <a:pt x="255" y="217"/>
                      </a:moveTo>
                      <a:lnTo>
                        <a:pt x="217" y="196"/>
                      </a:lnTo>
                      <a:lnTo>
                        <a:pt x="202" y="183"/>
                      </a:lnTo>
                      <a:lnTo>
                        <a:pt x="192" y="173"/>
                      </a:lnTo>
                      <a:lnTo>
                        <a:pt x="135" y="72"/>
                      </a:lnTo>
                      <a:lnTo>
                        <a:pt x="105" y="40"/>
                      </a:lnTo>
                      <a:lnTo>
                        <a:pt x="82" y="20"/>
                      </a:lnTo>
                      <a:lnTo>
                        <a:pt x="65" y="11"/>
                      </a:lnTo>
                      <a:lnTo>
                        <a:pt x="43" y="3"/>
                      </a:lnTo>
                      <a:lnTo>
                        <a:pt x="22" y="0"/>
                      </a:lnTo>
                      <a:lnTo>
                        <a:pt x="8" y="1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066" name="Freeform 18"/>
                <p:cNvSpPr>
                  <a:spLocks/>
                </p:cNvSpPr>
                <p:nvPr/>
              </p:nvSpPr>
              <p:spPr bwMode="ltGray">
                <a:xfrm>
                  <a:off x="1930" y="3849"/>
                  <a:ext cx="340" cy="236"/>
                </a:xfrm>
                <a:custGeom>
                  <a:avLst/>
                  <a:gdLst/>
                  <a:ahLst/>
                  <a:cxnLst>
                    <a:cxn ang="0">
                      <a:pos x="0" y="235"/>
                    </a:cxn>
                    <a:cxn ang="0">
                      <a:pos x="50" y="183"/>
                    </a:cxn>
                    <a:cxn ang="0">
                      <a:pos x="92" y="124"/>
                    </a:cxn>
                    <a:cxn ang="0">
                      <a:pos x="114" y="98"/>
                    </a:cxn>
                    <a:cxn ang="0">
                      <a:pos x="145" y="70"/>
                    </a:cxn>
                    <a:cxn ang="0">
                      <a:pos x="186" y="39"/>
                    </a:cxn>
                    <a:cxn ang="0">
                      <a:pos x="217" y="19"/>
                    </a:cxn>
                    <a:cxn ang="0">
                      <a:pos x="240" y="9"/>
                    </a:cxn>
                    <a:cxn ang="0">
                      <a:pos x="271" y="2"/>
                    </a:cxn>
                    <a:cxn ang="0">
                      <a:pos x="306" y="0"/>
                    </a:cxn>
                    <a:cxn ang="0">
                      <a:pos x="321" y="6"/>
                    </a:cxn>
                    <a:cxn ang="0">
                      <a:pos x="339" y="22"/>
                    </a:cxn>
                  </a:cxnLst>
                  <a:rect l="0" t="0" r="r" b="b"/>
                  <a:pathLst>
                    <a:path w="340" h="236">
                      <a:moveTo>
                        <a:pt x="0" y="235"/>
                      </a:moveTo>
                      <a:lnTo>
                        <a:pt x="50" y="183"/>
                      </a:lnTo>
                      <a:lnTo>
                        <a:pt x="92" y="124"/>
                      </a:lnTo>
                      <a:lnTo>
                        <a:pt x="114" y="98"/>
                      </a:lnTo>
                      <a:lnTo>
                        <a:pt x="145" y="70"/>
                      </a:lnTo>
                      <a:lnTo>
                        <a:pt x="186" y="39"/>
                      </a:lnTo>
                      <a:lnTo>
                        <a:pt x="217" y="19"/>
                      </a:lnTo>
                      <a:lnTo>
                        <a:pt x="240" y="9"/>
                      </a:lnTo>
                      <a:lnTo>
                        <a:pt x="271" y="2"/>
                      </a:lnTo>
                      <a:lnTo>
                        <a:pt x="306" y="0"/>
                      </a:lnTo>
                      <a:lnTo>
                        <a:pt x="321" y="6"/>
                      </a:lnTo>
                      <a:lnTo>
                        <a:pt x="339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067" name="Freeform 19"/>
                <p:cNvSpPr>
                  <a:spLocks/>
                </p:cNvSpPr>
                <p:nvPr/>
              </p:nvSpPr>
              <p:spPr bwMode="ltGray">
                <a:xfrm>
                  <a:off x="1919" y="3570"/>
                  <a:ext cx="233" cy="583"/>
                </a:xfrm>
                <a:custGeom>
                  <a:avLst/>
                  <a:gdLst/>
                  <a:ahLst/>
                  <a:cxnLst>
                    <a:cxn ang="0">
                      <a:pos x="1" y="582"/>
                    </a:cxn>
                    <a:cxn ang="0">
                      <a:pos x="0" y="527"/>
                    </a:cxn>
                    <a:cxn ang="0">
                      <a:pos x="0" y="486"/>
                    </a:cxn>
                    <a:cxn ang="0">
                      <a:pos x="5" y="458"/>
                    </a:cxn>
                    <a:cxn ang="0">
                      <a:pos x="8" y="422"/>
                    </a:cxn>
                    <a:cxn ang="0">
                      <a:pos x="8" y="386"/>
                    </a:cxn>
                    <a:cxn ang="0">
                      <a:pos x="9" y="357"/>
                    </a:cxn>
                    <a:cxn ang="0">
                      <a:pos x="16" y="328"/>
                    </a:cxn>
                    <a:cxn ang="0">
                      <a:pos x="22" y="280"/>
                    </a:cxn>
                    <a:cxn ang="0">
                      <a:pos x="34" y="227"/>
                    </a:cxn>
                    <a:cxn ang="0">
                      <a:pos x="49" y="172"/>
                    </a:cxn>
                    <a:cxn ang="0">
                      <a:pos x="60" y="116"/>
                    </a:cxn>
                    <a:cxn ang="0">
                      <a:pos x="70" y="81"/>
                    </a:cxn>
                    <a:cxn ang="0">
                      <a:pos x="78" y="69"/>
                    </a:cxn>
                    <a:cxn ang="0">
                      <a:pos x="100" y="45"/>
                    </a:cxn>
                    <a:cxn ang="0">
                      <a:pos x="120" y="28"/>
                    </a:cxn>
                    <a:cxn ang="0">
                      <a:pos x="142" y="14"/>
                    </a:cxn>
                    <a:cxn ang="0">
                      <a:pos x="165" y="3"/>
                    </a:cxn>
                    <a:cxn ang="0">
                      <a:pos x="182" y="0"/>
                    </a:cxn>
                    <a:cxn ang="0">
                      <a:pos x="204" y="0"/>
                    </a:cxn>
                    <a:cxn ang="0">
                      <a:pos x="224" y="4"/>
                    </a:cxn>
                    <a:cxn ang="0">
                      <a:pos x="232" y="9"/>
                    </a:cxn>
                  </a:cxnLst>
                  <a:rect l="0" t="0" r="r" b="b"/>
                  <a:pathLst>
                    <a:path w="233" h="583">
                      <a:moveTo>
                        <a:pt x="1" y="582"/>
                      </a:moveTo>
                      <a:lnTo>
                        <a:pt x="0" y="527"/>
                      </a:lnTo>
                      <a:lnTo>
                        <a:pt x="0" y="486"/>
                      </a:lnTo>
                      <a:lnTo>
                        <a:pt x="5" y="458"/>
                      </a:lnTo>
                      <a:lnTo>
                        <a:pt x="8" y="422"/>
                      </a:lnTo>
                      <a:lnTo>
                        <a:pt x="8" y="386"/>
                      </a:lnTo>
                      <a:lnTo>
                        <a:pt x="9" y="357"/>
                      </a:lnTo>
                      <a:lnTo>
                        <a:pt x="16" y="328"/>
                      </a:lnTo>
                      <a:lnTo>
                        <a:pt x="22" y="280"/>
                      </a:lnTo>
                      <a:lnTo>
                        <a:pt x="34" y="227"/>
                      </a:lnTo>
                      <a:lnTo>
                        <a:pt x="49" y="172"/>
                      </a:lnTo>
                      <a:lnTo>
                        <a:pt x="60" y="116"/>
                      </a:lnTo>
                      <a:lnTo>
                        <a:pt x="70" y="81"/>
                      </a:lnTo>
                      <a:lnTo>
                        <a:pt x="78" y="69"/>
                      </a:lnTo>
                      <a:lnTo>
                        <a:pt x="100" y="45"/>
                      </a:lnTo>
                      <a:lnTo>
                        <a:pt x="120" y="28"/>
                      </a:lnTo>
                      <a:lnTo>
                        <a:pt x="142" y="14"/>
                      </a:lnTo>
                      <a:lnTo>
                        <a:pt x="165" y="3"/>
                      </a:lnTo>
                      <a:lnTo>
                        <a:pt x="182" y="0"/>
                      </a:lnTo>
                      <a:lnTo>
                        <a:pt x="204" y="0"/>
                      </a:lnTo>
                      <a:lnTo>
                        <a:pt x="224" y="4"/>
                      </a:lnTo>
                      <a:lnTo>
                        <a:pt x="232" y="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ltGray">
                <a:xfrm>
                  <a:off x="1041" y="3712"/>
                  <a:ext cx="408" cy="530"/>
                </a:xfrm>
                <a:custGeom>
                  <a:avLst/>
                  <a:gdLst/>
                  <a:ahLst/>
                  <a:cxnLst>
                    <a:cxn ang="0">
                      <a:pos x="407" y="529"/>
                    </a:cxn>
                    <a:cxn ang="0">
                      <a:pos x="395" y="486"/>
                    </a:cxn>
                    <a:cxn ang="0">
                      <a:pos x="267" y="199"/>
                    </a:cxn>
                    <a:cxn ang="0">
                      <a:pos x="210" y="111"/>
                    </a:cxn>
                    <a:cxn ang="0">
                      <a:pos x="194" y="81"/>
                    </a:cxn>
                    <a:cxn ang="0">
                      <a:pos x="171" y="48"/>
                    </a:cxn>
                    <a:cxn ang="0">
                      <a:pos x="147" y="23"/>
                    </a:cxn>
                    <a:cxn ang="0">
                      <a:pos x="123" y="9"/>
                    </a:cxn>
                    <a:cxn ang="0">
                      <a:pos x="93" y="0"/>
                    </a:cxn>
                    <a:cxn ang="0">
                      <a:pos x="63" y="0"/>
                    </a:cxn>
                    <a:cxn ang="0">
                      <a:pos x="42" y="9"/>
                    </a:cxn>
                    <a:cxn ang="0">
                      <a:pos x="0" y="59"/>
                    </a:cxn>
                  </a:cxnLst>
                  <a:rect l="0" t="0" r="r" b="b"/>
                  <a:pathLst>
                    <a:path w="408" h="530">
                      <a:moveTo>
                        <a:pt x="407" y="529"/>
                      </a:moveTo>
                      <a:lnTo>
                        <a:pt x="395" y="486"/>
                      </a:lnTo>
                      <a:lnTo>
                        <a:pt x="267" y="199"/>
                      </a:lnTo>
                      <a:lnTo>
                        <a:pt x="210" y="111"/>
                      </a:lnTo>
                      <a:lnTo>
                        <a:pt x="194" y="81"/>
                      </a:lnTo>
                      <a:lnTo>
                        <a:pt x="171" y="48"/>
                      </a:lnTo>
                      <a:lnTo>
                        <a:pt x="147" y="23"/>
                      </a:lnTo>
                      <a:lnTo>
                        <a:pt x="123" y="9"/>
                      </a:lnTo>
                      <a:lnTo>
                        <a:pt x="93" y="0"/>
                      </a:lnTo>
                      <a:lnTo>
                        <a:pt x="63" y="0"/>
                      </a:lnTo>
                      <a:lnTo>
                        <a:pt x="42" y="9"/>
                      </a:lnTo>
                      <a:lnTo>
                        <a:pt x="0" y="59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069" name="Freeform 21"/>
                <p:cNvSpPr>
                  <a:spLocks/>
                </p:cNvSpPr>
                <p:nvPr/>
              </p:nvSpPr>
              <p:spPr bwMode="ltGray">
                <a:xfrm>
                  <a:off x="1540" y="3336"/>
                  <a:ext cx="369" cy="811"/>
                </a:xfrm>
                <a:custGeom>
                  <a:avLst/>
                  <a:gdLst/>
                  <a:ahLst/>
                  <a:cxnLst>
                    <a:cxn ang="0">
                      <a:pos x="0" y="810"/>
                    </a:cxn>
                    <a:cxn ang="0">
                      <a:pos x="131" y="509"/>
                    </a:cxn>
                    <a:cxn ang="0">
                      <a:pos x="146" y="461"/>
                    </a:cxn>
                    <a:cxn ang="0">
                      <a:pos x="178" y="383"/>
                    </a:cxn>
                    <a:cxn ang="0">
                      <a:pos x="209" y="302"/>
                    </a:cxn>
                    <a:cxn ang="0">
                      <a:pos x="225" y="258"/>
                    </a:cxn>
                    <a:cxn ang="0">
                      <a:pos x="233" y="211"/>
                    </a:cxn>
                    <a:cxn ang="0">
                      <a:pos x="246" y="166"/>
                    </a:cxn>
                    <a:cxn ang="0">
                      <a:pos x="265" y="116"/>
                    </a:cxn>
                    <a:cxn ang="0">
                      <a:pos x="286" y="69"/>
                    </a:cxn>
                    <a:cxn ang="0">
                      <a:pos x="314" y="27"/>
                    </a:cxn>
                    <a:cxn ang="0">
                      <a:pos x="335" y="2"/>
                    </a:cxn>
                    <a:cxn ang="0">
                      <a:pos x="348" y="0"/>
                    </a:cxn>
                    <a:cxn ang="0">
                      <a:pos x="361" y="13"/>
                    </a:cxn>
                    <a:cxn ang="0">
                      <a:pos x="368" y="58"/>
                    </a:cxn>
                  </a:cxnLst>
                  <a:rect l="0" t="0" r="r" b="b"/>
                  <a:pathLst>
                    <a:path w="369" h="811">
                      <a:moveTo>
                        <a:pt x="0" y="810"/>
                      </a:moveTo>
                      <a:lnTo>
                        <a:pt x="131" y="509"/>
                      </a:lnTo>
                      <a:lnTo>
                        <a:pt x="146" y="461"/>
                      </a:lnTo>
                      <a:lnTo>
                        <a:pt x="178" y="383"/>
                      </a:lnTo>
                      <a:lnTo>
                        <a:pt x="209" y="302"/>
                      </a:lnTo>
                      <a:lnTo>
                        <a:pt x="225" y="258"/>
                      </a:lnTo>
                      <a:lnTo>
                        <a:pt x="233" y="211"/>
                      </a:lnTo>
                      <a:lnTo>
                        <a:pt x="246" y="166"/>
                      </a:lnTo>
                      <a:lnTo>
                        <a:pt x="265" y="116"/>
                      </a:lnTo>
                      <a:lnTo>
                        <a:pt x="286" y="69"/>
                      </a:lnTo>
                      <a:lnTo>
                        <a:pt x="314" y="27"/>
                      </a:lnTo>
                      <a:lnTo>
                        <a:pt x="335" y="2"/>
                      </a:lnTo>
                      <a:lnTo>
                        <a:pt x="348" y="0"/>
                      </a:lnTo>
                      <a:lnTo>
                        <a:pt x="361" y="13"/>
                      </a:lnTo>
                      <a:lnTo>
                        <a:pt x="368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070" name="Freeform 22"/>
                <p:cNvSpPr>
                  <a:spLocks/>
                </p:cNvSpPr>
                <p:nvPr/>
              </p:nvSpPr>
              <p:spPr bwMode="ltGray">
                <a:xfrm>
                  <a:off x="1605" y="3698"/>
                  <a:ext cx="295" cy="300"/>
                </a:xfrm>
                <a:custGeom>
                  <a:avLst/>
                  <a:gdLst/>
                  <a:ahLst/>
                  <a:cxnLst>
                    <a:cxn ang="0">
                      <a:pos x="0" y="299"/>
                    </a:cxn>
                    <a:cxn ang="0">
                      <a:pos x="56" y="234"/>
                    </a:cxn>
                    <a:cxn ang="0">
                      <a:pos x="90" y="159"/>
                    </a:cxn>
                    <a:cxn ang="0">
                      <a:pos x="109" y="126"/>
                    </a:cxn>
                    <a:cxn ang="0">
                      <a:pos x="134" y="87"/>
                    </a:cxn>
                    <a:cxn ang="0">
                      <a:pos x="168" y="48"/>
                    </a:cxn>
                    <a:cxn ang="0">
                      <a:pos x="193" y="23"/>
                    </a:cxn>
                    <a:cxn ang="0">
                      <a:pos x="212" y="11"/>
                    </a:cxn>
                    <a:cxn ang="0">
                      <a:pos x="239" y="2"/>
                    </a:cxn>
                    <a:cxn ang="0">
                      <a:pos x="267" y="0"/>
                    </a:cxn>
                    <a:cxn ang="0">
                      <a:pos x="281" y="6"/>
                    </a:cxn>
                    <a:cxn ang="0">
                      <a:pos x="294" y="25"/>
                    </a:cxn>
                  </a:cxnLst>
                  <a:rect l="0" t="0" r="r" b="b"/>
                  <a:pathLst>
                    <a:path w="295" h="300">
                      <a:moveTo>
                        <a:pt x="0" y="299"/>
                      </a:moveTo>
                      <a:lnTo>
                        <a:pt x="56" y="234"/>
                      </a:lnTo>
                      <a:lnTo>
                        <a:pt x="90" y="159"/>
                      </a:lnTo>
                      <a:lnTo>
                        <a:pt x="109" y="126"/>
                      </a:lnTo>
                      <a:lnTo>
                        <a:pt x="134" y="87"/>
                      </a:lnTo>
                      <a:lnTo>
                        <a:pt x="168" y="48"/>
                      </a:lnTo>
                      <a:lnTo>
                        <a:pt x="193" y="23"/>
                      </a:lnTo>
                      <a:lnTo>
                        <a:pt x="212" y="11"/>
                      </a:lnTo>
                      <a:lnTo>
                        <a:pt x="239" y="2"/>
                      </a:lnTo>
                      <a:lnTo>
                        <a:pt x="267" y="0"/>
                      </a:lnTo>
                      <a:lnTo>
                        <a:pt x="281" y="6"/>
                      </a:lnTo>
                      <a:lnTo>
                        <a:pt x="294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071" name="Freeform 23"/>
                <p:cNvSpPr>
                  <a:spLocks/>
                </p:cNvSpPr>
                <p:nvPr/>
              </p:nvSpPr>
              <p:spPr bwMode="ltGray">
                <a:xfrm>
                  <a:off x="1480" y="3807"/>
                  <a:ext cx="142" cy="14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" y="9"/>
                    </a:cxn>
                    <a:cxn ang="0">
                      <a:pos x="52" y="19"/>
                    </a:cxn>
                    <a:cxn ang="0">
                      <a:pos x="79" y="39"/>
                    </a:cxn>
                    <a:cxn ang="0">
                      <a:pos x="102" y="56"/>
                    </a:cxn>
                    <a:cxn ang="0">
                      <a:pos x="121" y="75"/>
                    </a:cxn>
                    <a:cxn ang="0">
                      <a:pos x="131" y="89"/>
                    </a:cxn>
                    <a:cxn ang="0">
                      <a:pos x="137" y="104"/>
                    </a:cxn>
                    <a:cxn ang="0">
                      <a:pos x="141" y="124"/>
                    </a:cxn>
                    <a:cxn ang="0">
                      <a:pos x="141" y="144"/>
                    </a:cxn>
                  </a:cxnLst>
                  <a:rect l="0" t="0" r="r" b="b"/>
                  <a:pathLst>
                    <a:path w="142" h="145">
                      <a:moveTo>
                        <a:pt x="0" y="0"/>
                      </a:moveTo>
                      <a:lnTo>
                        <a:pt x="24" y="9"/>
                      </a:lnTo>
                      <a:lnTo>
                        <a:pt x="52" y="19"/>
                      </a:lnTo>
                      <a:lnTo>
                        <a:pt x="79" y="39"/>
                      </a:lnTo>
                      <a:lnTo>
                        <a:pt x="102" y="56"/>
                      </a:lnTo>
                      <a:lnTo>
                        <a:pt x="121" y="75"/>
                      </a:lnTo>
                      <a:lnTo>
                        <a:pt x="131" y="89"/>
                      </a:lnTo>
                      <a:lnTo>
                        <a:pt x="137" y="104"/>
                      </a:lnTo>
                      <a:lnTo>
                        <a:pt x="141" y="124"/>
                      </a:lnTo>
                      <a:lnTo>
                        <a:pt x="141" y="144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ltGray">
                <a:xfrm>
                  <a:off x="654" y="2533"/>
                  <a:ext cx="353" cy="1638"/>
                </a:xfrm>
                <a:custGeom>
                  <a:avLst/>
                  <a:gdLst/>
                  <a:ahLst/>
                  <a:cxnLst>
                    <a:cxn ang="0">
                      <a:pos x="0" y="1637"/>
                    </a:cxn>
                    <a:cxn ang="0">
                      <a:pos x="126" y="1030"/>
                    </a:cxn>
                    <a:cxn ang="0">
                      <a:pos x="139" y="931"/>
                    </a:cxn>
                    <a:cxn ang="0">
                      <a:pos x="170" y="775"/>
                    </a:cxn>
                    <a:cxn ang="0">
                      <a:pos x="200" y="611"/>
                    </a:cxn>
                    <a:cxn ang="0">
                      <a:pos x="215" y="520"/>
                    </a:cxn>
                    <a:cxn ang="0">
                      <a:pos x="223" y="426"/>
                    </a:cxn>
                    <a:cxn ang="0">
                      <a:pos x="236" y="337"/>
                    </a:cxn>
                    <a:cxn ang="0">
                      <a:pos x="254" y="233"/>
                    </a:cxn>
                    <a:cxn ang="0">
                      <a:pos x="274" y="138"/>
                    </a:cxn>
                    <a:cxn ang="0">
                      <a:pos x="300" y="55"/>
                    </a:cxn>
                    <a:cxn ang="0">
                      <a:pos x="321" y="3"/>
                    </a:cxn>
                    <a:cxn ang="0">
                      <a:pos x="333" y="0"/>
                    </a:cxn>
                    <a:cxn ang="0">
                      <a:pos x="345" y="25"/>
                    </a:cxn>
                    <a:cxn ang="0">
                      <a:pos x="352" y="117"/>
                    </a:cxn>
                  </a:cxnLst>
                  <a:rect l="0" t="0" r="r" b="b"/>
                  <a:pathLst>
                    <a:path w="353" h="1638">
                      <a:moveTo>
                        <a:pt x="0" y="1637"/>
                      </a:moveTo>
                      <a:lnTo>
                        <a:pt x="126" y="1030"/>
                      </a:lnTo>
                      <a:lnTo>
                        <a:pt x="139" y="931"/>
                      </a:lnTo>
                      <a:lnTo>
                        <a:pt x="170" y="775"/>
                      </a:lnTo>
                      <a:lnTo>
                        <a:pt x="200" y="611"/>
                      </a:lnTo>
                      <a:lnTo>
                        <a:pt x="215" y="520"/>
                      </a:lnTo>
                      <a:lnTo>
                        <a:pt x="223" y="426"/>
                      </a:lnTo>
                      <a:lnTo>
                        <a:pt x="236" y="337"/>
                      </a:lnTo>
                      <a:lnTo>
                        <a:pt x="254" y="233"/>
                      </a:lnTo>
                      <a:lnTo>
                        <a:pt x="274" y="138"/>
                      </a:lnTo>
                      <a:lnTo>
                        <a:pt x="300" y="55"/>
                      </a:lnTo>
                      <a:lnTo>
                        <a:pt x="321" y="3"/>
                      </a:lnTo>
                      <a:lnTo>
                        <a:pt x="333" y="0"/>
                      </a:lnTo>
                      <a:lnTo>
                        <a:pt x="345" y="25"/>
                      </a:lnTo>
                      <a:lnTo>
                        <a:pt x="352" y="11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073" name="Freeform 25"/>
                <p:cNvSpPr>
                  <a:spLocks/>
                </p:cNvSpPr>
                <p:nvPr/>
              </p:nvSpPr>
              <p:spPr bwMode="ltGray">
                <a:xfrm>
                  <a:off x="718" y="3264"/>
                  <a:ext cx="278" cy="610"/>
                </a:xfrm>
                <a:custGeom>
                  <a:avLst/>
                  <a:gdLst/>
                  <a:ahLst/>
                  <a:cxnLst>
                    <a:cxn ang="0">
                      <a:pos x="0" y="609"/>
                    </a:cxn>
                    <a:cxn ang="0">
                      <a:pos x="52" y="477"/>
                    </a:cxn>
                    <a:cxn ang="0">
                      <a:pos x="85" y="324"/>
                    </a:cxn>
                    <a:cxn ang="0">
                      <a:pos x="102" y="256"/>
                    </a:cxn>
                    <a:cxn ang="0">
                      <a:pos x="126" y="178"/>
                    </a:cxn>
                    <a:cxn ang="0">
                      <a:pos x="158" y="97"/>
                    </a:cxn>
                    <a:cxn ang="0">
                      <a:pos x="182" y="48"/>
                    </a:cxn>
                    <a:cxn ang="0">
                      <a:pos x="200" y="22"/>
                    </a:cxn>
                    <a:cxn ang="0">
                      <a:pos x="224" y="3"/>
                    </a:cxn>
                    <a:cxn ang="0">
                      <a:pos x="253" y="0"/>
                    </a:cxn>
                    <a:cxn ang="0">
                      <a:pos x="264" y="13"/>
                    </a:cxn>
                    <a:cxn ang="0">
                      <a:pos x="277" y="53"/>
                    </a:cxn>
                  </a:cxnLst>
                  <a:rect l="0" t="0" r="r" b="b"/>
                  <a:pathLst>
                    <a:path w="278" h="610">
                      <a:moveTo>
                        <a:pt x="0" y="609"/>
                      </a:moveTo>
                      <a:lnTo>
                        <a:pt x="52" y="477"/>
                      </a:lnTo>
                      <a:lnTo>
                        <a:pt x="85" y="324"/>
                      </a:lnTo>
                      <a:lnTo>
                        <a:pt x="102" y="256"/>
                      </a:lnTo>
                      <a:lnTo>
                        <a:pt x="126" y="178"/>
                      </a:lnTo>
                      <a:lnTo>
                        <a:pt x="158" y="97"/>
                      </a:lnTo>
                      <a:lnTo>
                        <a:pt x="182" y="48"/>
                      </a:lnTo>
                      <a:lnTo>
                        <a:pt x="200" y="22"/>
                      </a:lnTo>
                      <a:lnTo>
                        <a:pt x="224" y="3"/>
                      </a:lnTo>
                      <a:lnTo>
                        <a:pt x="253" y="0"/>
                      </a:lnTo>
                      <a:lnTo>
                        <a:pt x="264" y="13"/>
                      </a:lnTo>
                      <a:lnTo>
                        <a:pt x="277" y="53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074" name="Freeform 26"/>
                <p:cNvSpPr>
                  <a:spLocks/>
                </p:cNvSpPr>
                <p:nvPr/>
              </p:nvSpPr>
              <p:spPr bwMode="ltGray">
                <a:xfrm>
                  <a:off x="599" y="3485"/>
                  <a:ext cx="137" cy="2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18"/>
                    </a:cxn>
                    <a:cxn ang="0">
                      <a:pos x="50" y="40"/>
                    </a:cxn>
                    <a:cxn ang="0">
                      <a:pos x="75" y="80"/>
                    </a:cxn>
                    <a:cxn ang="0">
                      <a:pos x="98" y="115"/>
                    </a:cxn>
                    <a:cxn ang="0">
                      <a:pos x="117" y="151"/>
                    </a:cxn>
                    <a:cxn ang="0">
                      <a:pos x="126" y="182"/>
                    </a:cxn>
                    <a:cxn ang="0">
                      <a:pos x="132" y="210"/>
                    </a:cxn>
                    <a:cxn ang="0">
                      <a:pos x="136" y="250"/>
                    </a:cxn>
                    <a:cxn ang="0">
                      <a:pos x="136" y="291"/>
                    </a:cxn>
                  </a:cxnLst>
                  <a:rect l="0" t="0" r="r" b="b"/>
                  <a:pathLst>
                    <a:path w="137" h="292">
                      <a:moveTo>
                        <a:pt x="0" y="0"/>
                      </a:moveTo>
                      <a:lnTo>
                        <a:pt x="22" y="18"/>
                      </a:lnTo>
                      <a:lnTo>
                        <a:pt x="50" y="40"/>
                      </a:lnTo>
                      <a:lnTo>
                        <a:pt x="75" y="80"/>
                      </a:lnTo>
                      <a:lnTo>
                        <a:pt x="98" y="115"/>
                      </a:lnTo>
                      <a:lnTo>
                        <a:pt x="117" y="151"/>
                      </a:lnTo>
                      <a:lnTo>
                        <a:pt x="126" y="182"/>
                      </a:lnTo>
                      <a:lnTo>
                        <a:pt x="132" y="210"/>
                      </a:lnTo>
                      <a:lnTo>
                        <a:pt x="136" y="250"/>
                      </a:lnTo>
                      <a:lnTo>
                        <a:pt x="136" y="291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075" name="Freeform 27"/>
                <p:cNvSpPr>
                  <a:spLocks/>
                </p:cNvSpPr>
                <p:nvPr/>
              </p:nvSpPr>
              <p:spPr bwMode="ltGray">
                <a:xfrm>
                  <a:off x="1365" y="2870"/>
                  <a:ext cx="192" cy="1365"/>
                </a:xfrm>
                <a:custGeom>
                  <a:avLst/>
                  <a:gdLst/>
                  <a:ahLst/>
                  <a:cxnLst>
                    <a:cxn ang="0">
                      <a:pos x="189" y="1364"/>
                    </a:cxn>
                    <a:cxn ang="0">
                      <a:pos x="191" y="1167"/>
                    </a:cxn>
                    <a:cxn ang="0">
                      <a:pos x="191" y="1076"/>
                    </a:cxn>
                    <a:cxn ang="0">
                      <a:pos x="186" y="1012"/>
                    </a:cxn>
                    <a:cxn ang="0">
                      <a:pos x="184" y="935"/>
                    </a:cxn>
                    <a:cxn ang="0">
                      <a:pos x="185" y="854"/>
                    </a:cxn>
                    <a:cxn ang="0">
                      <a:pos x="183" y="787"/>
                    </a:cxn>
                    <a:cxn ang="0">
                      <a:pos x="178" y="727"/>
                    </a:cxn>
                    <a:cxn ang="0">
                      <a:pos x="171" y="619"/>
                    </a:cxn>
                    <a:cxn ang="0">
                      <a:pos x="162" y="502"/>
                    </a:cxn>
                    <a:cxn ang="0">
                      <a:pos x="151" y="384"/>
                    </a:cxn>
                    <a:cxn ang="0">
                      <a:pos x="140" y="256"/>
                    </a:cxn>
                    <a:cxn ang="0">
                      <a:pos x="133" y="180"/>
                    </a:cxn>
                    <a:cxn ang="0">
                      <a:pos x="126" y="151"/>
                    </a:cxn>
                    <a:cxn ang="0">
                      <a:pos x="108" y="100"/>
                    </a:cxn>
                    <a:cxn ang="0">
                      <a:pos x="92" y="63"/>
                    </a:cxn>
                    <a:cxn ang="0">
                      <a:pos x="73" y="32"/>
                    </a:cxn>
                    <a:cxn ang="0">
                      <a:pos x="54" y="7"/>
                    </a:cxn>
                    <a:cxn ang="0">
                      <a:pos x="40" y="1"/>
                    </a:cxn>
                    <a:cxn ang="0">
                      <a:pos x="22" y="0"/>
                    </a:cxn>
                    <a:cxn ang="0">
                      <a:pos x="7" y="8"/>
                    </a:cxn>
                    <a:cxn ang="0">
                      <a:pos x="0" y="22"/>
                    </a:cxn>
                  </a:cxnLst>
                  <a:rect l="0" t="0" r="r" b="b"/>
                  <a:pathLst>
                    <a:path w="192" h="1365">
                      <a:moveTo>
                        <a:pt x="189" y="1364"/>
                      </a:moveTo>
                      <a:lnTo>
                        <a:pt x="191" y="1167"/>
                      </a:lnTo>
                      <a:lnTo>
                        <a:pt x="191" y="1076"/>
                      </a:lnTo>
                      <a:lnTo>
                        <a:pt x="186" y="1012"/>
                      </a:lnTo>
                      <a:lnTo>
                        <a:pt x="184" y="935"/>
                      </a:lnTo>
                      <a:lnTo>
                        <a:pt x="185" y="854"/>
                      </a:lnTo>
                      <a:lnTo>
                        <a:pt x="183" y="787"/>
                      </a:lnTo>
                      <a:lnTo>
                        <a:pt x="178" y="727"/>
                      </a:lnTo>
                      <a:lnTo>
                        <a:pt x="171" y="619"/>
                      </a:lnTo>
                      <a:lnTo>
                        <a:pt x="162" y="502"/>
                      </a:lnTo>
                      <a:lnTo>
                        <a:pt x="151" y="384"/>
                      </a:lnTo>
                      <a:lnTo>
                        <a:pt x="140" y="256"/>
                      </a:lnTo>
                      <a:lnTo>
                        <a:pt x="133" y="180"/>
                      </a:lnTo>
                      <a:lnTo>
                        <a:pt x="126" y="151"/>
                      </a:lnTo>
                      <a:lnTo>
                        <a:pt x="108" y="100"/>
                      </a:lnTo>
                      <a:lnTo>
                        <a:pt x="92" y="63"/>
                      </a:lnTo>
                      <a:lnTo>
                        <a:pt x="73" y="32"/>
                      </a:lnTo>
                      <a:lnTo>
                        <a:pt x="54" y="7"/>
                      </a:lnTo>
                      <a:lnTo>
                        <a:pt x="40" y="1"/>
                      </a:lnTo>
                      <a:lnTo>
                        <a:pt x="22" y="0"/>
                      </a:lnTo>
                      <a:lnTo>
                        <a:pt x="7" y="8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sp>
            <p:nvSpPr>
              <p:cNvPr id="2077" name="Freeform 29"/>
              <p:cNvSpPr>
                <a:spLocks/>
              </p:cNvSpPr>
              <p:nvPr/>
            </p:nvSpPr>
            <p:spPr bwMode="ltGray">
              <a:xfrm>
                <a:off x="441" y="3576"/>
                <a:ext cx="43" cy="377"/>
              </a:xfrm>
              <a:custGeom>
                <a:avLst/>
                <a:gdLst/>
                <a:ahLst/>
                <a:cxnLst>
                  <a:cxn ang="0">
                    <a:pos x="40" y="59"/>
                  </a:cxn>
                  <a:cxn ang="0">
                    <a:pos x="31" y="0"/>
                  </a:cxn>
                  <a:cxn ang="0">
                    <a:pos x="26" y="1"/>
                  </a:cxn>
                  <a:cxn ang="0">
                    <a:pos x="21" y="3"/>
                  </a:cxn>
                  <a:cxn ang="0">
                    <a:pos x="18" y="19"/>
                  </a:cxn>
                  <a:cxn ang="0">
                    <a:pos x="7" y="69"/>
                  </a:cxn>
                  <a:cxn ang="0">
                    <a:pos x="5" y="89"/>
                  </a:cxn>
                  <a:cxn ang="0">
                    <a:pos x="3" y="112"/>
                  </a:cxn>
                  <a:cxn ang="0">
                    <a:pos x="1" y="176"/>
                  </a:cxn>
                  <a:cxn ang="0">
                    <a:pos x="0" y="196"/>
                  </a:cxn>
                  <a:cxn ang="0">
                    <a:pos x="1" y="220"/>
                  </a:cxn>
                  <a:cxn ang="0">
                    <a:pos x="2" y="246"/>
                  </a:cxn>
                  <a:cxn ang="0">
                    <a:pos x="5" y="286"/>
                  </a:cxn>
                  <a:cxn ang="0">
                    <a:pos x="9" y="313"/>
                  </a:cxn>
                  <a:cxn ang="0">
                    <a:pos x="14" y="341"/>
                  </a:cxn>
                  <a:cxn ang="0">
                    <a:pos x="23" y="376"/>
                  </a:cxn>
                  <a:cxn ang="0">
                    <a:pos x="19" y="332"/>
                  </a:cxn>
                  <a:cxn ang="0">
                    <a:pos x="14" y="292"/>
                  </a:cxn>
                  <a:cxn ang="0">
                    <a:pos x="12" y="256"/>
                  </a:cxn>
                  <a:cxn ang="0">
                    <a:pos x="13" y="220"/>
                  </a:cxn>
                  <a:cxn ang="0">
                    <a:pos x="14" y="196"/>
                  </a:cxn>
                  <a:cxn ang="0">
                    <a:pos x="12" y="165"/>
                  </a:cxn>
                  <a:cxn ang="0">
                    <a:pos x="11" y="140"/>
                  </a:cxn>
                  <a:cxn ang="0">
                    <a:pos x="15" y="89"/>
                  </a:cxn>
                  <a:cxn ang="0">
                    <a:pos x="15" y="64"/>
                  </a:cxn>
                  <a:cxn ang="0">
                    <a:pos x="19" y="43"/>
                  </a:cxn>
                  <a:cxn ang="0">
                    <a:pos x="26" y="14"/>
                  </a:cxn>
                  <a:cxn ang="0">
                    <a:pos x="29" y="36"/>
                  </a:cxn>
                  <a:cxn ang="0">
                    <a:pos x="42" y="71"/>
                  </a:cxn>
                  <a:cxn ang="0">
                    <a:pos x="40" y="59"/>
                  </a:cxn>
                </a:cxnLst>
                <a:rect l="0" t="0" r="r" b="b"/>
                <a:pathLst>
                  <a:path w="43" h="377">
                    <a:moveTo>
                      <a:pt x="40" y="59"/>
                    </a:moveTo>
                    <a:lnTo>
                      <a:pt x="31" y="0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8" y="19"/>
                    </a:lnTo>
                    <a:lnTo>
                      <a:pt x="7" y="69"/>
                    </a:lnTo>
                    <a:lnTo>
                      <a:pt x="5" y="89"/>
                    </a:lnTo>
                    <a:lnTo>
                      <a:pt x="3" y="112"/>
                    </a:lnTo>
                    <a:lnTo>
                      <a:pt x="1" y="176"/>
                    </a:lnTo>
                    <a:lnTo>
                      <a:pt x="0" y="196"/>
                    </a:lnTo>
                    <a:lnTo>
                      <a:pt x="1" y="220"/>
                    </a:lnTo>
                    <a:lnTo>
                      <a:pt x="2" y="246"/>
                    </a:lnTo>
                    <a:lnTo>
                      <a:pt x="5" y="286"/>
                    </a:lnTo>
                    <a:lnTo>
                      <a:pt x="9" y="313"/>
                    </a:lnTo>
                    <a:lnTo>
                      <a:pt x="14" y="341"/>
                    </a:lnTo>
                    <a:lnTo>
                      <a:pt x="23" y="376"/>
                    </a:lnTo>
                    <a:lnTo>
                      <a:pt x="19" y="332"/>
                    </a:lnTo>
                    <a:lnTo>
                      <a:pt x="14" y="292"/>
                    </a:lnTo>
                    <a:lnTo>
                      <a:pt x="12" y="256"/>
                    </a:lnTo>
                    <a:lnTo>
                      <a:pt x="13" y="220"/>
                    </a:lnTo>
                    <a:lnTo>
                      <a:pt x="14" y="196"/>
                    </a:lnTo>
                    <a:lnTo>
                      <a:pt x="12" y="165"/>
                    </a:lnTo>
                    <a:lnTo>
                      <a:pt x="11" y="140"/>
                    </a:lnTo>
                    <a:lnTo>
                      <a:pt x="15" y="89"/>
                    </a:lnTo>
                    <a:lnTo>
                      <a:pt x="15" y="64"/>
                    </a:lnTo>
                    <a:lnTo>
                      <a:pt x="19" y="43"/>
                    </a:lnTo>
                    <a:lnTo>
                      <a:pt x="26" y="14"/>
                    </a:lnTo>
                    <a:lnTo>
                      <a:pt x="29" y="36"/>
                    </a:lnTo>
                    <a:lnTo>
                      <a:pt x="42" y="71"/>
                    </a:lnTo>
                    <a:lnTo>
                      <a:pt x="40" y="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grpSp>
            <p:nvGrpSpPr>
              <p:cNvPr id="2081" name="Group 33"/>
              <p:cNvGrpSpPr>
                <a:grpSpLocks/>
              </p:cNvGrpSpPr>
              <p:nvPr/>
            </p:nvGrpSpPr>
            <p:grpSpPr bwMode="auto">
              <a:xfrm>
                <a:off x="644" y="3206"/>
                <a:ext cx="399" cy="842"/>
                <a:chOff x="644" y="3206"/>
                <a:chExt cx="399" cy="842"/>
              </a:xfrm>
            </p:grpSpPr>
            <p:sp>
              <p:nvSpPr>
                <p:cNvPr id="2078" name="Freeform 30"/>
                <p:cNvSpPr>
                  <a:spLocks/>
                </p:cNvSpPr>
                <p:nvPr/>
              </p:nvSpPr>
              <p:spPr bwMode="ltGray">
                <a:xfrm>
                  <a:off x="924" y="3699"/>
                  <a:ext cx="59" cy="349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22" y="26"/>
                    </a:cxn>
                    <a:cxn ang="0">
                      <a:pos x="35" y="68"/>
                    </a:cxn>
                    <a:cxn ang="0">
                      <a:pos x="46" y="126"/>
                    </a:cxn>
                    <a:cxn ang="0">
                      <a:pos x="58" y="200"/>
                    </a:cxn>
                    <a:cxn ang="0">
                      <a:pos x="58" y="278"/>
                    </a:cxn>
                    <a:cxn ang="0">
                      <a:pos x="52" y="348"/>
                    </a:cxn>
                    <a:cxn ang="0">
                      <a:pos x="46" y="348"/>
                    </a:cxn>
                    <a:cxn ang="0">
                      <a:pos x="52" y="278"/>
                    </a:cxn>
                    <a:cxn ang="0">
                      <a:pos x="52" y="221"/>
                    </a:cxn>
                    <a:cxn ang="0">
                      <a:pos x="40" y="158"/>
                    </a:cxn>
                    <a:cxn ang="0">
                      <a:pos x="22" y="95"/>
                    </a:cxn>
                    <a:cxn ang="0">
                      <a:pos x="0" y="16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59" h="349">
                      <a:moveTo>
                        <a:pt x="11" y="0"/>
                      </a:moveTo>
                      <a:lnTo>
                        <a:pt x="22" y="26"/>
                      </a:lnTo>
                      <a:lnTo>
                        <a:pt x="35" y="68"/>
                      </a:lnTo>
                      <a:lnTo>
                        <a:pt x="46" y="126"/>
                      </a:lnTo>
                      <a:lnTo>
                        <a:pt x="58" y="200"/>
                      </a:lnTo>
                      <a:lnTo>
                        <a:pt x="58" y="278"/>
                      </a:lnTo>
                      <a:lnTo>
                        <a:pt x="52" y="348"/>
                      </a:lnTo>
                      <a:lnTo>
                        <a:pt x="46" y="348"/>
                      </a:lnTo>
                      <a:lnTo>
                        <a:pt x="52" y="278"/>
                      </a:lnTo>
                      <a:lnTo>
                        <a:pt x="52" y="221"/>
                      </a:lnTo>
                      <a:lnTo>
                        <a:pt x="40" y="158"/>
                      </a:lnTo>
                      <a:lnTo>
                        <a:pt x="22" y="95"/>
                      </a:lnTo>
                      <a:lnTo>
                        <a:pt x="0" y="16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079" name="Freeform 31"/>
                <p:cNvSpPr>
                  <a:spLocks/>
                </p:cNvSpPr>
                <p:nvPr/>
              </p:nvSpPr>
              <p:spPr bwMode="ltGray">
                <a:xfrm>
                  <a:off x="644" y="3512"/>
                  <a:ext cx="97" cy="347"/>
                </a:xfrm>
                <a:custGeom>
                  <a:avLst/>
                  <a:gdLst/>
                  <a:ahLst/>
                  <a:cxnLst>
                    <a:cxn ang="0">
                      <a:pos x="93" y="54"/>
                    </a:cxn>
                    <a:cxn ang="0">
                      <a:pos x="74" y="0"/>
                    </a:cxn>
                    <a:cxn ang="0">
                      <a:pos x="60" y="1"/>
                    </a:cxn>
                    <a:cxn ang="0">
                      <a:pos x="49" y="3"/>
                    </a:cxn>
                    <a:cxn ang="0">
                      <a:pos x="41" y="18"/>
                    </a:cxn>
                    <a:cxn ang="0">
                      <a:pos x="19" y="63"/>
                    </a:cxn>
                    <a:cxn ang="0">
                      <a:pos x="11" y="83"/>
                    </a:cxn>
                    <a:cxn ang="0">
                      <a:pos x="6" y="102"/>
                    </a:cxn>
                    <a:cxn ang="0">
                      <a:pos x="1" y="162"/>
                    </a:cxn>
                    <a:cxn ang="0">
                      <a:pos x="0" y="181"/>
                    </a:cxn>
                    <a:cxn ang="0">
                      <a:pos x="1" y="203"/>
                    </a:cxn>
                    <a:cxn ang="0">
                      <a:pos x="4" y="226"/>
                    </a:cxn>
                    <a:cxn ang="0">
                      <a:pos x="13" y="264"/>
                    </a:cxn>
                    <a:cxn ang="0">
                      <a:pos x="21" y="287"/>
                    </a:cxn>
                    <a:cxn ang="0">
                      <a:pos x="32" y="313"/>
                    </a:cxn>
                    <a:cxn ang="0">
                      <a:pos x="54" y="346"/>
                    </a:cxn>
                    <a:cxn ang="0">
                      <a:pos x="42" y="306"/>
                    </a:cxn>
                    <a:cxn ang="0">
                      <a:pos x="33" y="269"/>
                    </a:cxn>
                    <a:cxn ang="0">
                      <a:pos x="28" y="235"/>
                    </a:cxn>
                    <a:cxn ang="0">
                      <a:pos x="30" y="203"/>
                    </a:cxn>
                    <a:cxn ang="0">
                      <a:pos x="32" y="181"/>
                    </a:cxn>
                    <a:cxn ang="0">
                      <a:pos x="28" y="152"/>
                    </a:cxn>
                    <a:cxn ang="0">
                      <a:pos x="26" y="128"/>
                    </a:cxn>
                    <a:cxn ang="0">
                      <a:pos x="35" y="83"/>
                    </a:cxn>
                    <a:cxn ang="0">
                      <a:pos x="37" y="59"/>
                    </a:cxn>
                    <a:cxn ang="0">
                      <a:pos x="45" y="39"/>
                    </a:cxn>
                    <a:cxn ang="0">
                      <a:pos x="60" y="13"/>
                    </a:cxn>
                    <a:cxn ang="0">
                      <a:pos x="68" y="33"/>
                    </a:cxn>
                    <a:cxn ang="0">
                      <a:pos x="96" y="65"/>
                    </a:cxn>
                    <a:cxn ang="0">
                      <a:pos x="93" y="54"/>
                    </a:cxn>
                  </a:cxnLst>
                  <a:rect l="0" t="0" r="r" b="b"/>
                  <a:pathLst>
                    <a:path w="97" h="347">
                      <a:moveTo>
                        <a:pt x="93" y="54"/>
                      </a:moveTo>
                      <a:lnTo>
                        <a:pt x="74" y="0"/>
                      </a:lnTo>
                      <a:lnTo>
                        <a:pt x="60" y="1"/>
                      </a:lnTo>
                      <a:lnTo>
                        <a:pt x="49" y="3"/>
                      </a:lnTo>
                      <a:lnTo>
                        <a:pt x="41" y="18"/>
                      </a:lnTo>
                      <a:lnTo>
                        <a:pt x="19" y="63"/>
                      </a:lnTo>
                      <a:lnTo>
                        <a:pt x="11" y="83"/>
                      </a:lnTo>
                      <a:lnTo>
                        <a:pt x="6" y="102"/>
                      </a:lnTo>
                      <a:lnTo>
                        <a:pt x="1" y="162"/>
                      </a:lnTo>
                      <a:lnTo>
                        <a:pt x="0" y="181"/>
                      </a:lnTo>
                      <a:lnTo>
                        <a:pt x="1" y="203"/>
                      </a:lnTo>
                      <a:lnTo>
                        <a:pt x="4" y="226"/>
                      </a:lnTo>
                      <a:lnTo>
                        <a:pt x="13" y="264"/>
                      </a:lnTo>
                      <a:lnTo>
                        <a:pt x="21" y="287"/>
                      </a:lnTo>
                      <a:lnTo>
                        <a:pt x="32" y="313"/>
                      </a:lnTo>
                      <a:lnTo>
                        <a:pt x="54" y="346"/>
                      </a:lnTo>
                      <a:lnTo>
                        <a:pt x="42" y="306"/>
                      </a:lnTo>
                      <a:lnTo>
                        <a:pt x="33" y="269"/>
                      </a:lnTo>
                      <a:lnTo>
                        <a:pt x="28" y="235"/>
                      </a:lnTo>
                      <a:lnTo>
                        <a:pt x="30" y="203"/>
                      </a:lnTo>
                      <a:lnTo>
                        <a:pt x="32" y="181"/>
                      </a:lnTo>
                      <a:lnTo>
                        <a:pt x="28" y="152"/>
                      </a:lnTo>
                      <a:lnTo>
                        <a:pt x="26" y="128"/>
                      </a:lnTo>
                      <a:lnTo>
                        <a:pt x="35" y="83"/>
                      </a:lnTo>
                      <a:lnTo>
                        <a:pt x="37" y="59"/>
                      </a:lnTo>
                      <a:lnTo>
                        <a:pt x="45" y="39"/>
                      </a:lnTo>
                      <a:lnTo>
                        <a:pt x="60" y="13"/>
                      </a:lnTo>
                      <a:lnTo>
                        <a:pt x="68" y="33"/>
                      </a:lnTo>
                      <a:lnTo>
                        <a:pt x="96" y="65"/>
                      </a:lnTo>
                      <a:lnTo>
                        <a:pt x="93" y="5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080" name="Freeform 32"/>
                <p:cNvSpPr>
                  <a:spLocks/>
                </p:cNvSpPr>
                <p:nvPr/>
              </p:nvSpPr>
              <p:spPr bwMode="ltGray">
                <a:xfrm>
                  <a:off x="807" y="3206"/>
                  <a:ext cx="236" cy="623"/>
                </a:xfrm>
                <a:custGeom>
                  <a:avLst/>
                  <a:gdLst/>
                  <a:ahLst/>
                  <a:cxnLst>
                    <a:cxn ang="0">
                      <a:pos x="76" y="7"/>
                    </a:cxn>
                    <a:cxn ang="0">
                      <a:pos x="83" y="25"/>
                    </a:cxn>
                    <a:cxn ang="0">
                      <a:pos x="134" y="23"/>
                    </a:cxn>
                    <a:cxn ang="0">
                      <a:pos x="114" y="32"/>
                    </a:cxn>
                    <a:cxn ang="0">
                      <a:pos x="92" y="42"/>
                    </a:cxn>
                    <a:cxn ang="0">
                      <a:pos x="141" y="58"/>
                    </a:cxn>
                    <a:cxn ang="0">
                      <a:pos x="102" y="64"/>
                    </a:cxn>
                    <a:cxn ang="0">
                      <a:pos x="100" y="81"/>
                    </a:cxn>
                    <a:cxn ang="0">
                      <a:pos x="211" y="169"/>
                    </a:cxn>
                    <a:cxn ang="0">
                      <a:pos x="108" y="106"/>
                    </a:cxn>
                    <a:cxn ang="0">
                      <a:pos x="130" y="142"/>
                    </a:cxn>
                    <a:cxn ang="0">
                      <a:pos x="116" y="144"/>
                    </a:cxn>
                    <a:cxn ang="0">
                      <a:pos x="134" y="195"/>
                    </a:cxn>
                    <a:cxn ang="0">
                      <a:pos x="176" y="247"/>
                    </a:cxn>
                    <a:cxn ang="0">
                      <a:pos x="130" y="208"/>
                    </a:cxn>
                    <a:cxn ang="0">
                      <a:pos x="168" y="288"/>
                    </a:cxn>
                    <a:cxn ang="0">
                      <a:pos x="134" y="234"/>
                    </a:cxn>
                    <a:cxn ang="0">
                      <a:pos x="125" y="234"/>
                    </a:cxn>
                    <a:cxn ang="0">
                      <a:pos x="138" y="281"/>
                    </a:cxn>
                    <a:cxn ang="0">
                      <a:pos x="127" y="281"/>
                    </a:cxn>
                    <a:cxn ang="0">
                      <a:pos x="149" y="335"/>
                    </a:cxn>
                    <a:cxn ang="0">
                      <a:pos x="136" y="322"/>
                    </a:cxn>
                    <a:cxn ang="0">
                      <a:pos x="147" y="372"/>
                    </a:cxn>
                    <a:cxn ang="0">
                      <a:pos x="138" y="356"/>
                    </a:cxn>
                    <a:cxn ang="0">
                      <a:pos x="128" y="351"/>
                    </a:cxn>
                    <a:cxn ang="0">
                      <a:pos x="134" y="388"/>
                    </a:cxn>
                    <a:cxn ang="0">
                      <a:pos x="157" y="456"/>
                    </a:cxn>
                    <a:cxn ang="0">
                      <a:pos x="128" y="403"/>
                    </a:cxn>
                    <a:cxn ang="0">
                      <a:pos x="122" y="394"/>
                    </a:cxn>
                    <a:cxn ang="0">
                      <a:pos x="124" y="451"/>
                    </a:cxn>
                    <a:cxn ang="0">
                      <a:pos x="114" y="479"/>
                    </a:cxn>
                    <a:cxn ang="0">
                      <a:pos x="111" y="447"/>
                    </a:cxn>
                    <a:cxn ang="0">
                      <a:pos x="27" y="532"/>
                    </a:cxn>
                    <a:cxn ang="0">
                      <a:pos x="102" y="408"/>
                    </a:cxn>
                    <a:cxn ang="0">
                      <a:pos x="87" y="435"/>
                    </a:cxn>
                    <a:cxn ang="0">
                      <a:pos x="109" y="366"/>
                    </a:cxn>
                    <a:cxn ang="0">
                      <a:pos x="17" y="420"/>
                    </a:cxn>
                    <a:cxn ang="0">
                      <a:pos x="109" y="345"/>
                    </a:cxn>
                    <a:cxn ang="0">
                      <a:pos x="96" y="326"/>
                    </a:cxn>
                    <a:cxn ang="0">
                      <a:pos x="107" y="299"/>
                    </a:cxn>
                    <a:cxn ang="0">
                      <a:pos x="92" y="299"/>
                    </a:cxn>
                    <a:cxn ang="0">
                      <a:pos x="51" y="352"/>
                    </a:cxn>
                    <a:cxn ang="0">
                      <a:pos x="91" y="251"/>
                    </a:cxn>
                    <a:cxn ang="0">
                      <a:pos x="98" y="213"/>
                    </a:cxn>
                    <a:cxn ang="0">
                      <a:pos x="87" y="206"/>
                    </a:cxn>
                    <a:cxn ang="0">
                      <a:pos x="90" y="171"/>
                    </a:cxn>
                    <a:cxn ang="0">
                      <a:pos x="84" y="168"/>
                    </a:cxn>
                    <a:cxn ang="0">
                      <a:pos x="55" y="199"/>
                    </a:cxn>
                    <a:cxn ang="0">
                      <a:pos x="78" y="148"/>
                    </a:cxn>
                    <a:cxn ang="0">
                      <a:pos x="76" y="105"/>
                    </a:cxn>
                    <a:cxn ang="0">
                      <a:pos x="78" y="79"/>
                    </a:cxn>
                    <a:cxn ang="0">
                      <a:pos x="54" y="77"/>
                    </a:cxn>
                    <a:cxn ang="0">
                      <a:pos x="60" y="42"/>
                    </a:cxn>
                    <a:cxn ang="0">
                      <a:pos x="50" y="33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236" h="623">
                      <a:moveTo>
                        <a:pt x="52" y="0"/>
                      </a:moveTo>
                      <a:lnTo>
                        <a:pt x="62" y="2"/>
                      </a:lnTo>
                      <a:lnTo>
                        <a:pt x="76" y="7"/>
                      </a:lnTo>
                      <a:lnTo>
                        <a:pt x="67" y="9"/>
                      </a:lnTo>
                      <a:lnTo>
                        <a:pt x="74" y="17"/>
                      </a:lnTo>
                      <a:lnTo>
                        <a:pt x="83" y="25"/>
                      </a:lnTo>
                      <a:lnTo>
                        <a:pt x="95" y="29"/>
                      </a:lnTo>
                      <a:lnTo>
                        <a:pt x="114" y="28"/>
                      </a:lnTo>
                      <a:lnTo>
                        <a:pt x="134" y="23"/>
                      </a:lnTo>
                      <a:lnTo>
                        <a:pt x="188" y="28"/>
                      </a:lnTo>
                      <a:lnTo>
                        <a:pt x="136" y="24"/>
                      </a:lnTo>
                      <a:lnTo>
                        <a:pt x="114" y="32"/>
                      </a:lnTo>
                      <a:lnTo>
                        <a:pt x="95" y="29"/>
                      </a:lnTo>
                      <a:lnTo>
                        <a:pt x="83" y="35"/>
                      </a:lnTo>
                      <a:lnTo>
                        <a:pt x="92" y="42"/>
                      </a:lnTo>
                      <a:lnTo>
                        <a:pt x="85" y="45"/>
                      </a:lnTo>
                      <a:lnTo>
                        <a:pt x="102" y="59"/>
                      </a:lnTo>
                      <a:lnTo>
                        <a:pt x="141" y="58"/>
                      </a:lnTo>
                      <a:lnTo>
                        <a:pt x="191" y="107"/>
                      </a:lnTo>
                      <a:lnTo>
                        <a:pt x="141" y="59"/>
                      </a:lnTo>
                      <a:lnTo>
                        <a:pt x="102" y="64"/>
                      </a:lnTo>
                      <a:lnTo>
                        <a:pt x="92" y="65"/>
                      </a:lnTo>
                      <a:lnTo>
                        <a:pt x="112" y="81"/>
                      </a:lnTo>
                      <a:lnTo>
                        <a:pt x="100" y="81"/>
                      </a:lnTo>
                      <a:lnTo>
                        <a:pt x="122" y="101"/>
                      </a:lnTo>
                      <a:lnTo>
                        <a:pt x="163" y="126"/>
                      </a:lnTo>
                      <a:lnTo>
                        <a:pt x="211" y="169"/>
                      </a:lnTo>
                      <a:lnTo>
                        <a:pt x="163" y="129"/>
                      </a:lnTo>
                      <a:lnTo>
                        <a:pt x="120" y="105"/>
                      </a:lnTo>
                      <a:lnTo>
                        <a:pt x="108" y="106"/>
                      </a:lnTo>
                      <a:lnTo>
                        <a:pt x="127" y="119"/>
                      </a:lnTo>
                      <a:lnTo>
                        <a:pt x="114" y="123"/>
                      </a:lnTo>
                      <a:lnTo>
                        <a:pt x="130" y="142"/>
                      </a:lnTo>
                      <a:lnTo>
                        <a:pt x="230" y="291"/>
                      </a:lnTo>
                      <a:lnTo>
                        <a:pt x="130" y="144"/>
                      </a:lnTo>
                      <a:lnTo>
                        <a:pt x="116" y="144"/>
                      </a:lnTo>
                      <a:lnTo>
                        <a:pt x="132" y="168"/>
                      </a:lnTo>
                      <a:lnTo>
                        <a:pt x="120" y="165"/>
                      </a:lnTo>
                      <a:lnTo>
                        <a:pt x="134" y="195"/>
                      </a:lnTo>
                      <a:lnTo>
                        <a:pt x="176" y="246"/>
                      </a:lnTo>
                      <a:lnTo>
                        <a:pt x="219" y="320"/>
                      </a:lnTo>
                      <a:lnTo>
                        <a:pt x="176" y="247"/>
                      </a:lnTo>
                      <a:lnTo>
                        <a:pt x="134" y="196"/>
                      </a:lnTo>
                      <a:lnTo>
                        <a:pt x="120" y="190"/>
                      </a:lnTo>
                      <a:lnTo>
                        <a:pt x="130" y="208"/>
                      </a:lnTo>
                      <a:lnTo>
                        <a:pt x="122" y="205"/>
                      </a:lnTo>
                      <a:lnTo>
                        <a:pt x="134" y="233"/>
                      </a:lnTo>
                      <a:lnTo>
                        <a:pt x="168" y="288"/>
                      </a:lnTo>
                      <a:lnTo>
                        <a:pt x="235" y="357"/>
                      </a:lnTo>
                      <a:lnTo>
                        <a:pt x="169" y="288"/>
                      </a:lnTo>
                      <a:lnTo>
                        <a:pt x="134" y="234"/>
                      </a:lnTo>
                      <a:lnTo>
                        <a:pt x="128" y="234"/>
                      </a:lnTo>
                      <a:lnTo>
                        <a:pt x="190" y="394"/>
                      </a:lnTo>
                      <a:lnTo>
                        <a:pt x="125" y="234"/>
                      </a:lnTo>
                      <a:lnTo>
                        <a:pt x="134" y="257"/>
                      </a:lnTo>
                      <a:lnTo>
                        <a:pt x="125" y="249"/>
                      </a:lnTo>
                      <a:lnTo>
                        <a:pt x="138" y="281"/>
                      </a:lnTo>
                      <a:lnTo>
                        <a:pt x="181" y="356"/>
                      </a:lnTo>
                      <a:lnTo>
                        <a:pt x="138" y="288"/>
                      </a:lnTo>
                      <a:lnTo>
                        <a:pt x="127" y="281"/>
                      </a:lnTo>
                      <a:lnTo>
                        <a:pt x="138" y="302"/>
                      </a:lnTo>
                      <a:lnTo>
                        <a:pt x="189" y="447"/>
                      </a:lnTo>
                      <a:lnTo>
                        <a:pt x="149" y="335"/>
                      </a:lnTo>
                      <a:lnTo>
                        <a:pt x="134" y="302"/>
                      </a:lnTo>
                      <a:lnTo>
                        <a:pt x="127" y="299"/>
                      </a:lnTo>
                      <a:lnTo>
                        <a:pt x="136" y="322"/>
                      </a:lnTo>
                      <a:lnTo>
                        <a:pt x="128" y="319"/>
                      </a:lnTo>
                      <a:lnTo>
                        <a:pt x="141" y="347"/>
                      </a:lnTo>
                      <a:lnTo>
                        <a:pt x="147" y="372"/>
                      </a:lnTo>
                      <a:lnTo>
                        <a:pt x="213" y="455"/>
                      </a:lnTo>
                      <a:lnTo>
                        <a:pt x="146" y="373"/>
                      </a:lnTo>
                      <a:lnTo>
                        <a:pt x="138" y="356"/>
                      </a:lnTo>
                      <a:lnTo>
                        <a:pt x="130" y="351"/>
                      </a:lnTo>
                      <a:lnTo>
                        <a:pt x="146" y="398"/>
                      </a:lnTo>
                      <a:lnTo>
                        <a:pt x="128" y="351"/>
                      </a:lnTo>
                      <a:lnTo>
                        <a:pt x="138" y="373"/>
                      </a:lnTo>
                      <a:lnTo>
                        <a:pt x="127" y="368"/>
                      </a:lnTo>
                      <a:lnTo>
                        <a:pt x="134" y="388"/>
                      </a:lnTo>
                      <a:lnTo>
                        <a:pt x="157" y="456"/>
                      </a:lnTo>
                      <a:lnTo>
                        <a:pt x="179" y="497"/>
                      </a:lnTo>
                      <a:lnTo>
                        <a:pt x="157" y="456"/>
                      </a:lnTo>
                      <a:lnTo>
                        <a:pt x="134" y="390"/>
                      </a:lnTo>
                      <a:lnTo>
                        <a:pt x="125" y="388"/>
                      </a:lnTo>
                      <a:lnTo>
                        <a:pt x="128" y="403"/>
                      </a:lnTo>
                      <a:lnTo>
                        <a:pt x="146" y="447"/>
                      </a:lnTo>
                      <a:lnTo>
                        <a:pt x="127" y="408"/>
                      </a:lnTo>
                      <a:lnTo>
                        <a:pt x="122" y="394"/>
                      </a:lnTo>
                      <a:lnTo>
                        <a:pt x="130" y="430"/>
                      </a:lnTo>
                      <a:lnTo>
                        <a:pt x="120" y="422"/>
                      </a:lnTo>
                      <a:lnTo>
                        <a:pt x="124" y="451"/>
                      </a:lnTo>
                      <a:lnTo>
                        <a:pt x="117" y="438"/>
                      </a:lnTo>
                      <a:lnTo>
                        <a:pt x="112" y="450"/>
                      </a:lnTo>
                      <a:lnTo>
                        <a:pt x="114" y="479"/>
                      </a:lnTo>
                      <a:lnTo>
                        <a:pt x="156" y="622"/>
                      </a:lnTo>
                      <a:lnTo>
                        <a:pt x="111" y="479"/>
                      </a:lnTo>
                      <a:lnTo>
                        <a:pt x="111" y="447"/>
                      </a:lnTo>
                      <a:lnTo>
                        <a:pt x="111" y="429"/>
                      </a:lnTo>
                      <a:lnTo>
                        <a:pt x="102" y="438"/>
                      </a:lnTo>
                      <a:lnTo>
                        <a:pt x="27" y="532"/>
                      </a:lnTo>
                      <a:lnTo>
                        <a:pt x="104" y="430"/>
                      </a:lnTo>
                      <a:lnTo>
                        <a:pt x="111" y="403"/>
                      </a:lnTo>
                      <a:lnTo>
                        <a:pt x="102" y="408"/>
                      </a:lnTo>
                      <a:lnTo>
                        <a:pt x="114" y="377"/>
                      </a:lnTo>
                      <a:lnTo>
                        <a:pt x="104" y="389"/>
                      </a:lnTo>
                      <a:lnTo>
                        <a:pt x="87" y="435"/>
                      </a:lnTo>
                      <a:lnTo>
                        <a:pt x="102" y="385"/>
                      </a:lnTo>
                      <a:lnTo>
                        <a:pt x="111" y="366"/>
                      </a:lnTo>
                      <a:lnTo>
                        <a:pt x="109" y="366"/>
                      </a:lnTo>
                      <a:lnTo>
                        <a:pt x="100" y="377"/>
                      </a:lnTo>
                      <a:lnTo>
                        <a:pt x="80" y="401"/>
                      </a:lnTo>
                      <a:lnTo>
                        <a:pt x="17" y="420"/>
                      </a:lnTo>
                      <a:lnTo>
                        <a:pt x="83" y="398"/>
                      </a:lnTo>
                      <a:lnTo>
                        <a:pt x="102" y="368"/>
                      </a:lnTo>
                      <a:lnTo>
                        <a:pt x="109" y="345"/>
                      </a:lnTo>
                      <a:lnTo>
                        <a:pt x="100" y="345"/>
                      </a:lnTo>
                      <a:lnTo>
                        <a:pt x="109" y="322"/>
                      </a:lnTo>
                      <a:lnTo>
                        <a:pt x="96" y="326"/>
                      </a:lnTo>
                      <a:lnTo>
                        <a:pt x="52" y="372"/>
                      </a:lnTo>
                      <a:lnTo>
                        <a:pt x="96" y="326"/>
                      </a:lnTo>
                      <a:lnTo>
                        <a:pt x="107" y="299"/>
                      </a:lnTo>
                      <a:lnTo>
                        <a:pt x="95" y="306"/>
                      </a:lnTo>
                      <a:lnTo>
                        <a:pt x="102" y="284"/>
                      </a:lnTo>
                      <a:lnTo>
                        <a:pt x="92" y="299"/>
                      </a:lnTo>
                      <a:lnTo>
                        <a:pt x="100" y="267"/>
                      </a:lnTo>
                      <a:lnTo>
                        <a:pt x="91" y="283"/>
                      </a:lnTo>
                      <a:lnTo>
                        <a:pt x="51" y="352"/>
                      </a:lnTo>
                      <a:lnTo>
                        <a:pt x="92" y="283"/>
                      </a:lnTo>
                      <a:lnTo>
                        <a:pt x="102" y="242"/>
                      </a:lnTo>
                      <a:lnTo>
                        <a:pt x="91" y="251"/>
                      </a:lnTo>
                      <a:lnTo>
                        <a:pt x="25" y="290"/>
                      </a:lnTo>
                      <a:lnTo>
                        <a:pt x="91" y="249"/>
                      </a:lnTo>
                      <a:lnTo>
                        <a:pt x="98" y="213"/>
                      </a:lnTo>
                      <a:lnTo>
                        <a:pt x="90" y="220"/>
                      </a:lnTo>
                      <a:lnTo>
                        <a:pt x="96" y="199"/>
                      </a:lnTo>
                      <a:lnTo>
                        <a:pt x="87" y="206"/>
                      </a:lnTo>
                      <a:lnTo>
                        <a:pt x="57" y="304"/>
                      </a:lnTo>
                      <a:lnTo>
                        <a:pt x="90" y="199"/>
                      </a:lnTo>
                      <a:lnTo>
                        <a:pt x="90" y="171"/>
                      </a:lnTo>
                      <a:lnTo>
                        <a:pt x="79" y="184"/>
                      </a:lnTo>
                      <a:lnTo>
                        <a:pt x="60" y="238"/>
                      </a:lnTo>
                      <a:lnTo>
                        <a:pt x="84" y="168"/>
                      </a:lnTo>
                      <a:lnTo>
                        <a:pt x="87" y="144"/>
                      </a:lnTo>
                      <a:lnTo>
                        <a:pt x="79" y="155"/>
                      </a:lnTo>
                      <a:lnTo>
                        <a:pt x="55" y="199"/>
                      </a:lnTo>
                      <a:lnTo>
                        <a:pt x="0" y="225"/>
                      </a:lnTo>
                      <a:lnTo>
                        <a:pt x="57" y="196"/>
                      </a:lnTo>
                      <a:lnTo>
                        <a:pt x="78" y="148"/>
                      </a:lnTo>
                      <a:lnTo>
                        <a:pt x="80" y="118"/>
                      </a:lnTo>
                      <a:lnTo>
                        <a:pt x="71" y="133"/>
                      </a:lnTo>
                      <a:lnTo>
                        <a:pt x="76" y="105"/>
                      </a:lnTo>
                      <a:lnTo>
                        <a:pt x="39" y="179"/>
                      </a:lnTo>
                      <a:lnTo>
                        <a:pt x="74" y="101"/>
                      </a:lnTo>
                      <a:lnTo>
                        <a:pt x="78" y="79"/>
                      </a:lnTo>
                      <a:lnTo>
                        <a:pt x="67" y="96"/>
                      </a:lnTo>
                      <a:lnTo>
                        <a:pt x="68" y="61"/>
                      </a:lnTo>
                      <a:lnTo>
                        <a:pt x="54" y="77"/>
                      </a:lnTo>
                      <a:lnTo>
                        <a:pt x="3" y="137"/>
                      </a:lnTo>
                      <a:lnTo>
                        <a:pt x="54" y="75"/>
                      </a:lnTo>
                      <a:lnTo>
                        <a:pt x="60" y="42"/>
                      </a:lnTo>
                      <a:lnTo>
                        <a:pt x="52" y="51"/>
                      </a:lnTo>
                      <a:lnTo>
                        <a:pt x="57" y="25"/>
                      </a:lnTo>
                      <a:lnTo>
                        <a:pt x="50" y="33"/>
                      </a:lnTo>
                      <a:lnTo>
                        <a:pt x="47" y="13"/>
                      </a:lnTo>
                      <a:lnTo>
                        <a:pt x="50" y="6"/>
                      </a:lnTo>
                      <a:lnTo>
                        <a:pt x="52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sp>
            <p:nvSpPr>
              <p:cNvPr id="2082" name="Freeform 34"/>
              <p:cNvSpPr>
                <a:spLocks/>
              </p:cNvSpPr>
              <p:nvPr/>
            </p:nvSpPr>
            <p:spPr bwMode="ltGray">
              <a:xfrm>
                <a:off x="570" y="3784"/>
                <a:ext cx="26" cy="37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0" y="28"/>
                  </a:cxn>
                  <a:cxn ang="0">
                    <a:pos x="14" y="74"/>
                  </a:cxn>
                  <a:cxn ang="0">
                    <a:pos x="20" y="137"/>
                  </a:cxn>
                  <a:cxn ang="0">
                    <a:pos x="25" y="217"/>
                  </a:cxn>
                  <a:cxn ang="0">
                    <a:pos x="25" y="302"/>
                  </a:cxn>
                  <a:cxn ang="0">
                    <a:pos x="22" y="378"/>
                  </a:cxn>
                  <a:cxn ang="0">
                    <a:pos x="20" y="378"/>
                  </a:cxn>
                  <a:cxn ang="0">
                    <a:pos x="22" y="302"/>
                  </a:cxn>
                  <a:cxn ang="0">
                    <a:pos x="22" y="240"/>
                  </a:cxn>
                  <a:cxn ang="0">
                    <a:pos x="17" y="171"/>
                  </a:cxn>
                  <a:cxn ang="0">
                    <a:pos x="10" y="103"/>
                  </a:cxn>
                  <a:cxn ang="0">
                    <a:pos x="0" y="17"/>
                  </a:cxn>
                  <a:cxn ang="0">
                    <a:pos x="4" y="0"/>
                  </a:cxn>
                </a:cxnLst>
                <a:rect l="0" t="0" r="r" b="b"/>
                <a:pathLst>
                  <a:path w="26" h="379">
                    <a:moveTo>
                      <a:pt x="4" y="0"/>
                    </a:moveTo>
                    <a:lnTo>
                      <a:pt x="10" y="28"/>
                    </a:lnTo>
                    <a:lnTo>
                      <a:pt x="14" y="74"/>
                    </a:lnTo>
                    <a:lnTo>
                      <a:pt x="20" y="137"/>
                    </a:lnTo>
                    <a:lnTo>
                      <a:pt x="25" y="217"/>
                    </a:lnTo>
                    <a:lnTo>
                      <a:pt x="25" y="302"/>
                    </a:lnTo>
                    <a:lnTo>
                      <a:pt x="22" y="378"/>
                    </a:lnTo>
                    <a:lnTo>
                      <a:pt x="20" y="378"/>
                    </a:lnTo>
                    <a:lnTo>
                      <a:pt x="22" y="302"/>
                    </a:lnTo>
                    <a:lnTo>
                      <a:pt x="22" y="240"/>
                    </a:lnTo>
                    <a:lnTo>
                      <a:pt x="17" y="171"/>
                    </a:lnTo>
                    <a:lnTo>
                      <a:pt x="10" y="103"/>
                    </a:lnTo>
                    <a:lnTo>
                      <a:pt x="0" y="17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083" name="Freeform 35"/>
              <p:cNvSpPr>
                <a:spLocks/>
              </p:cNvSpPr>
              <p:nvPr/>
            </p:nvSpPr>
            <p:spPr bwMode="ltGray">
              <a:xfrm>
                <a:off x="515" y="3243"/>
                <a:ext cx="111" cy="682"/>
              </a:xfrm>
              <a:custGeom>
                <a:avLst/>
                <a:gdLst/>
                <a:ahLst/>
                <a:cxnLst>
                  <a:cxn ang="0">
                    <a:pos x="35" y="8"/>
                  </a:cxn>
                  <a:cxn ang="0">
                    <a:pos x="38" y="28"/>
                  </a:cxn>
                  <a:cxn ang="0">
                    <a:pos x="63" y="25"/>
                  </a:cxn>
                  <a:cxn ang="0">
                    <a:pos x="53" y="34"/>
                  </a:cxn>
                  <a:cxn ang="0">
                    <a:pos x="42" y="45"/>
                  </a:cxn>
                  <a:cxn ang="0">
                    <a:pos x="66" y="63"/>
                  </a:cxn>
                  <a:cxn ang="0">
                    <a:pos x="48" y="69"/>
                  </a:cxn>
                  <a:cxn ang="0">
                    <a:pos x="46" y="88"/>
                  </a:cxn>
                  <a:cxn ang="0">
                    <a:pos x="98" y="185"/>
                  </a:cxn>
                  <a:cxn ang="0">
                    <a:pos x="50" y="116"/>
                  </a:cxn>
                  <a:cxn ang="0">
                    <a:pos x="61" y="155"/>
                  </a:cxn>
                  <a:cxn ang="0">
                    <a:pos x="54" y="159"/>
                  </a:cxn>
                  <a:cxn ang="0">
                    <a:pos x="63" y="213"/>
                  </a:cxn>
                  <a:cxn ang="0">
                    <a:pos x="82" y="270"/>
                  </a:cxn>
                  <a:cxn ang="0">
                    <a:pos x="61" y="228"/>
                  </a:cxn>
                  <a:cxn ang="0">
                    <a:pos x="78" y="315"/>
                  </a:cxn>
                  <a:cxn ang="0">
                    <a:pos x="62" y="257"/>
                  </a:cxn>
                  <a:cxn ang="0">
                    <a:pos x="59" y="257"/>
                  </a:cxn>
                  <a:cxn ang="0">
                    <a:pos x="64" y="308"/>
                  </a:cxn>
                  <a:cxn ang="0">
                    <a:pos x="59" y="308"/>
                  </a:cxn>
                  <a:cxn ang="0">
                    <a:pos x="70" y="367"/>
                  </a:cxn>
                  <a:cxn ang="0">
                    <a:pos x="63" y="352"/>
                  </a:cxn>
                  <a:cxn ang="0">
                    <a:pos x="69" y="406"/>
                  </a:cxn>
                  <a:cxn ang="0">
                    <a:pos x="64" y="389"/>
                  </a:cxn>
                  <a:cxn ang="0">
                    <a:pos x="60" y="384"/>
                  </a:cxn>
                  <a:cxn ang="0">
                    <a:pos x="63" y="425"/>
                  </a:cxn>
                  <a:cxn ang="0">
                    <a:pos x="74" y="499"/>
                  </a:cxn>
                  <a:cxn ang="0">
                    <a:pos x="60" y="442"/>
                  </a:cxn>
                  <a:cxn ang="0">
                    <a:pos x="56" y="431"/>
                  </a:cxn>
                  <a:cxn ang="0">
                    <a:pos x="57" y="494"/>
                  </a:cxn>
                  <a:cxn ang="0">
                    <a:pos x="53" y="525"/>
                  </a:cxn>
                  <a:cxn ang="0">
                    <a:pos x="52" y="490"/>
                  </a:cxn>
                  <a:cxn ang="0">
                    <a:pos x="12" y="583"/>
                  </a:cxn>
                  <a:cxn ang="0">
                    <a:pos x="48" y="447"/>
                  </a:cxn>
                  <a:cxn ang="0">
                    <a:pos x="41" y="477"/>
                  </a:cxn>
                  <a:cxn ang="0">
                    <a:pos x="50" y="400"/>
                  </a:cxn>
                  <a:cxn ang="0">
                    <a:pos x="8" y="461"/>
                  </a:cxn>
                  <a:cxn ang="0">
                    <a:pos x="50" y="376"/>
                  </a:cxn>
                  <a:cxn ang="0">
                    <a:pos x="45" y="358"/>
                  </a:cxn>
                  <a:cxn ang="0">
                    <a:pos x="49" y="327"/>
                  </a:cxn>
                  <a:cxn ang="0">
                    <a:pos x="42" y="327"/>
                  </a:cxn>
                  <a:cxn ang="0">
                    <a:pos x="24" y="385"/>
                  </a:cxn>
                  <a:cxn ang="0">
                    <a:pos x="42" y="274"/>
                  </a:cxn>
                  <a:cxn ang="0">
                    <a:pos x="46" y="234"/>
                  </a:cxn>
                  <a:cxn ang="0">
                    <a:pos x="41" y="226"/>
                  </a:cxn>
                  <a:cxn ang="0">
                    <a:pos x="41" y="187"/>
                  </a:cxn>
                  <a:cxn ang="0">
                    <a:pos x="39" y="184"/>
                  </a:cxn>
                  <a:cxn ang="0">
                    <a:pos x="26" y="218"/>
                  </a:cxn>
                  <a:cxn ang="0">
                    <a:pos x="37" y="163"/>
                  </a:cxn>
                  <a:cxn ang="0">
                    <a:pos x="35" y="114"/>
                  </a:cxn>
                  <a:cxn ang="0">
                    <a:pos x="37" y="87"/>
                  </a:cxn>
                  <a:cxn ang="0">
                    <a:pos x="25" y="85"/>
                  </a:cxn>
                  <a:cxn ang="0">
                    <a:pos x="28" y="45"/>
                  </a:cxn>
                  <a:cxn ang="0">
                    <a:pos x="23" y="37"/>
                  </a:cxn>
                  <a:cxn ang="0">
                    <a:pos x="24" y="0"/>
                  </a:cxn>
                </a:cxnLst>
                <a:rect l="0" t="0" r="r" b="b"/>
                <a:pathLst>
                  <a:path w="111" h="682">
                    <a:moveTo>
                      <a:pt x="24" y="0"/>
                    </a:moveTo>
                    <a:lnTo>
                      <a:pt x="28" y="2"/>
                    </a:lnTo>
                    <a:lnTo>
                      <a:pt x="35" y="8"/>
                    </a:lnTo>
                    <a:lnTo>
                      <a:pt x="31" y="11"/>
                    </a:lnTo>
                    <a:lnTo>
                      <a:pt x="34" y="19"/>
                    </a:lnTo>
                    <a:lnTo>
                      <a:pt x="38" y="28"/>
                    </a:lnTo>
                    <a:lnTo>
                      <a:pt x="45" y="33"/>
                    </a:lnTo>
                    <a:lnTo>
                      <a:pt x="53" y="30"/>
                    </a:lnTo>
                    <a:lnTo>
                      <a:pt x="63" y="25"/>
                    </a:lnTo>
                    <a:lnTo>
                      <a:pt x="88" y="30"/>
                    </a:lnTo>
                    <a:lnTo>
                      <a:pt x="63" y="27"/>
                    </a:lnTo>
                    <a:lnTo>
                      <a:pt x="53" y="34"/>
                    </a:lnTo>
                    <a:lnTo>
                      <a:pt x="45" y="33"/>
                    </a:lnTo>
                    <a:lnTo>
                      <a:pt x="38" y="39"/>
                    </a:lnTo>
                    <a:lnTo>
                      <a:pt x="42" y="45"/>
                    </a:lnTo>
                    <a:lnTo>
                      <a:pt x="40" y="50"/>
                    </a:lnTo>
                    <a:lnTo>
                      <a:pt x="48" y="65"/>
                    </a:lnTo>
                    <a:lnTo>
                      <a:pt x="66" y="63"/>
                    </a:lnTo>
                    <a:lnTo>
                      <a:pt x="89" y="117"/>
                    </a:lnTo>
                    <a:lnTo>
                      <a:pt x="66" y="65"/>
                    </a:lnTo>
                    <a:lnTo>
                      <a:pt x="48" y="69"/>
                    </a:lnTo>
                    <a:lnTo>
                      <a:pt x="42" y="71"/>
                    </a:lnTo>
                    <a:lnTo>
                      <a:pt x="53" y="88"/>
                    </a:lnTo>
                    <a:lnTo>
                      <a:pt x="46" y="88"/>
                    </a:lnTo>
                    <a:lnTo>
                      <a:pt x="56" y="111"/>
                    </a:lnTo>
                    <a:lnTo>
                      <a:pt x="76" y="137"/>
                    </a:lnTo>
                    <a:lnTo>
                      <a:pt x="98" y="185"/>
                    </a:lnTo>
                    <a:lnTo>
                      <a:pt x="76" y="142"/>
                    </a:lnTo>
                    <a:lnTo>
                      <a:pt x="56" y="114"/>
                    </a:lnTo>
                    <a:lnTo>
                      <a:pt x="50" y="116"/>
                    </a:lnTo>
                    <a:lnTo>
                      <a:pt x="59" y="131"/>
                    </a:lnTo>
                    <a:lnTo>
                      <a:pt x="53" y="135"/>
                    </a:lnTo>
                    <a:lnTo>
                      <a:pt x="61" y="155"/>
                    </a:lnTo>
                    <a:lnTo>
                      <a:pt x="107" y="320"/>
                    </a:lnTo>
                    <a:lnTo>
                      <a:pt x="61" y="159"/>
                    </a:lnTo>
                    <a:lnTo>
                      <a:pt x="54" y="15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63" y="213"/>
                    </a:lnTo>
                    <a:lnTo>
                      <a:pt x="82" y="269"/>
                    </a:lnTo>
                    <a:lnTo>
                      <a:pt x="103" y="351"/>
                    </a:lnTo>
                    <a:lnTo>
                      <a:pt x="82" y="270"/>
                    </a:lnTo>
                    <a:lnTo>
                      <a:pt x="62" y="215"/>
                    </a:lnTo>
                    <a:lnTo>
                      <a:pt x="56" y="207"/>
                    </a:lnTo>
                    <a:lnTo>
                      <a:pt x="61" y="228"/>
                    </a:lnTo>
                    <a:lnTo>
                      <a:pt x="56" y="224"/>
                    </a:lnTo>
                    <a:lnTo>
                      <a:pt x="63" y="255"/>
                    </a:lnTo>
                    <a:lnTo>
                      <a:pt x="78" y="315"/>
                    </a:lnTo>
                    <a:lnTo>
                      <a:pt x="110" y="391"/>
                    </a:lnTo>
                    <a:lnTo>
                      <a:pt x="79" y="316"/>
                    </a:lnTo>
                    <a:lnTo>
                      <a:pt x="62" y="257"/>
                    </a:lnTo>
                    <a:lnTo>
                      <a:pt x="60" y="257"/>
                    </a:lnTo>
                    <a:lnTo>
                      <a:pt x="89" y="431"/>
                    </a:lnTo>
                    <a:lnTo>
                      <a:pt x="59" y="257"/>
                    </a:lnTo>
                    <a:lnTo>
                      <a:pt x="62" y="280"/>
                    </a:lnTo>
                    <a:lnTo>
                      <a:pt x="59" y="273"/>
                    </a:lnTo>
                    <a:lnTo>
                      <a:pt x="64" y="308"/>
                    </a:lnTo>
                    <a:lnTo>
                      <a:pt x="84" y="389"/>
                    </a:lnTo>
                    <a:lnTo>
                      <a:pt x="64" y="315"/>
                    </a:lnTo>
                    <a:lnTo>
                      <a:pt x="59" y="308"/>
                    </a:lnTo>
                    <a:lnTo>
                      <a:pt x="64" y="331"/>
                    </a:lnTo>
                    <a:lnTo>
                      <a:pt x="89" y="490"/>
                    </a:lnTo>
                    <a:lnTo>
                      <a:pt x="70" y="367"/>
                    </a:lnTo>
                    <a:lnTo>
                      <a:pt x="63" y="331"/>
                    </a:lnTo>
                    <a:lnTo>
                      <a:pt x="59" y="327"/>
                    </a:lnTo>
                    <a:lnTo>
                      <a:pt x="63" y="352"/>
                    </a:lnTo>
                    <a:lnTo>
                      <a:pt x="60" y="348"/>
                    </a:lnTo>
                    <a:lnTo>
                      <a:pt x="66" y="380"/>
                    </a:lnTo>
                    <a:lnTo>
                      <a:pt x="69" y="406"/>
                    </a:lnTo>
                    <a:lnTo>
                      <a:pt x="99" y="498"/>
                    </a:lnTo>
                    <a:lnTo>
                      <a:pt x="68" y="409"/>
                    </a:lnTo>
                    <a:lnTo>
                      <a:pt x="64" y="389"/>
                    </a:lnTo>
                    <a:lnTo>
                      <a:pt x="61" y="384"/>
                    </a:lnTo>
                    <a:lnTo>
                      <a:pt x="68" y="436"/>
                    </a:lnTo>
                    <a:lnTo>
                      <a:pt x="60" y="384"/>
                    </a:lnTo>
                    <a:lnTo>
                      <a:pt x="64" y="409"/>
                    </a:lnTo>
                    <a:lnTo>
                      <a:pt x="59" y="402"/>
                    </a:lnTo>
                    <a:lnTo>
                      <a:pt x="63" y="425"/>
                    </a:lnTo>
                    <a:lnTo>
                      <a:pt x="74" y="499"/>
                    </a:lnTo>
                    <a:lnTo>
                      <a:pt x="83" y="545"/>
                    </a:lnTo>
                    <a:lnTo>
                      <a:pt x="74" y="499"/>
                    </a:lnTo>
                    <a:lnTo>
                      <a:pt x="62" y="427"/>
                    </a:lnTo>
                    <a:lnTo>
                      <a:pt x="59" y="425"/>
                    </a:lnTo>
                    <a:lnTo>
                      <a:pt x="60" y="442"/>
                    </a:lnTo>
                    <a:lnTo>
                      <a:pt x="68" y="490"/>
                    </a:lnTo>
                    <a:lnTo>
                      <a:pt x="59" y="447"/>
                    </a:lnTo>
                    <a:lnTo>
                      <a:pt x="56" y="431"/>
                    </a:lnTo>
                    <a:lnTo>
                      <a:pt x="61" y="470"/>
                    </a:lnTo>
                    <a:lnTo>
                      <a:pt x="56" y="463"/>
                    </a:lnTo>
                    <a:lnTo>
                      <a:pt x="57" y="494"/>
                    </a:lnTo>
                    <a:lnTo>
                      <a:pt x="55" y="480"/>
                    </a:lnTo>
                    <a:lnTo>
                      <a:pt x="53" y="491"/>
                    </a:lnTo>
                    <a:lnTo>
                      <a:pt x="53" y="525"/>
                    </a:lnTo>
                    <a:lnTo>
                      <a:pt x="72" y="681"/>
                    </a:lnTo>
                    <a:lnTo>
                      <a:pt x="52" y="525"/>
                    </a:lnTo>
                    <a:lnTo>
                      <a:pt x="52" y="490"/>
                    </a:lnTo>
                    <a:lnTo>
                      <a:pt x="52" y="469"/>
                    </a:lnTo>
                    <a:lnTo>
                      <a:pt x="47" y="480"/>
                    </a:lnTo>
                    <a:lnTo>
                      <a:pt x="12" y="583"/>
                    </a:lnTo>
                    <a:lnTo>
                      <a:pt x="48" y="470"/>
                    </a:lnTo>
                    <a:lnTo>
                      <a:pt x="52" y="442"/>
                    </a:lnTo>
                    <a:lnTo>
                      <a:pt x="48" y="447"/>
                    </a:lnTo>
                    <a:lnTo>
                      <a:pt x="53" y="412"/>
                    </a:lnTo>
                    <a:lnTo>
                      <a:pt x="48" y="426"/>
                    </a:lnTo>
                    <a:lnTo>
                      <a:pt x="41" y="477"/>
                    </a:lnTo>
                    <a:lnTo>
                      <a:pt x="48" y="422"/>
                    </a:lnTo>
                    <a:lnTo>
                      <a:pt x="52" y="400"/>
                    </a:lnTo>
                    <a:lnTo>
                      <a:pt x="50" y="400"/>
                    </a:lnTo>
                    <a:lnTo>
                      <a:pt x="46" y="412"/>
                    </a:lnTo>
                    <a:lnTo>
                      <a:pt x="38" y="439"/>
                    </a:lnTo>
                    <a:lnTo>
                      <a:pt x="8" y="461"/>
                    </a:lnTo>
                    <a:lnTo>
                      <a:pt x="38" y="436"/>
                    </a:lnTo>
                    <a:lnTo>
                      <a:pt x="48" y="402"/>
                    </a:lnTo>
                    <a:lnTo>
                      <a:pt x="50" y="376"/>
                    </a:lnTo>
                    <a:lnTo>
                      <a:pt x="46" y="376"/>
                    </a:lnTo>
                    <a:lnTo>
                      <a:pt x="50" y="352"/>
                    </a:lnTo>
                    <a:lnTo>
                      <a:pt x="45" y="358"/>
                    </a:lnTo>
                    <a:lnTo>
                      <a:pt x="24" y="406"/>
                    </a:lnTo>
                    <a:lnTo>
                      <a:pt x="45" y="357"/>
                    </a:lnTo>
                    <a:lnTo>
                      <a:pt x="49" y="327"/>
                    </a:lnTo>
                    <a:lnTo>
                      <a:pt x="45" y="334"/>
                    </a:lnTo>
                    <a:lnTo>
                      <a:pt x="48" y="311"/>
                    </a:lnTo>
                    <a:lnTo>
                      <a:pt x="42" y="327"/>
                    </a:lnTo>
                    <a:lnTo>
                      <a:pt x="46" y="291"/>
                    </a:lnTo>
                    <a:lnTo>
                      <a:pt x="42" y="310"/>
                    </a:lnTo>
                    <a:lnTo>
                      <a:pt x="24" y="385"/>
                    </a:lnTo>
                    <a:lnTo>
                      <a:pt x="42" y="310"/>
                    </a:lnTo>
                    <a:lnTo>
                      <a:pt x="47" y="265"/>
                    </a:lnTo>
                    <a:lnTo>
                      <a:pt x="42" y="274"/>
                    </a:lnTo>
                    <a:lnTo>
                      <a:pt x="11" y="317"/>
                    </a:lnTo>
                    <a:lnTo>
                      <a:pt x="42" y="273"/>
                    </a:lnTo>
                    <a:lnTo>
                      <a:pt x="46" y="234"/>
                    </a:lnTo>
                    <a:lnTo>
                      <a:pt x="41" y="241"/>
                    </a:lnTo>
                    <a:lnTo>
                      <a:pt x="45" y="218"/>
                    </a:lnTo>
                    <a:lnTo>
                      <a:pt x="41" y="226"/>
                    </a:lnTo>
                    <a:lnTo>
                      <a:pt x="26" y="333"/>
                    </a:lnTo>
                    <a:lnTo>
                      <a:pt x="41" y="217"/>
                    </a:lnTo>
                    <a:lnTo>
                      <a:pt x="41" y="187"/>
                    </a:lnTo>
                    <a:lnTo>
                      <a:pt x="37" y="201"/>
                    </a:lnTo>
                    <a:lnTo>
                      <a:pt x="28" y="262"/>
                    </a:lnTo>
                    <a:lnTo>
                      <a:pt x="39" y="184"/>
                    </a:lnTo>
                    <a:lnTo>
                      <a:pt x="41" y="159"/>
                    </a:lnTo>
                    <a:lnTo>
                      <a:pt x="37" y="170"/>
                    </a:lnTo>
                    <a:lnTo>
                      <a:pt x="26" y="218"/>
                    </a:lnTo>
                    <a:lnTo>
                      <a:pt x="0" y="245"/>
                    </a:lnTo>
                    <a:lnTo>
                      <a:pt x="26" y="215"/>
                    </a:lnTo>
                    <a:lnTo>
                      <a:pt x="37" y="163"/>
                    </a:lnTo>
                    <a:lnTo>
                      <a:pt x="38" y="129"/>
                    </a:lnTo>
                    <a:lnTo>
                      <a:pt x="33" y="145"/>
                    </a:lnTo>
                    <a:lnTo>
                      <a:pt x="35" y="114"/>
                    </a:lnTo>
                    <a:lnTo>
                      <a:pt x="18" y="195"/>
                    </a:lnTo>
                    <a:lnTo>
                      <a:pt x="34" y="111"/>
                    </a:lnTo>
                    <a:lnTo>
                      <a:pt x="37" y="87"/>
                    </a:lnTo>
                    <a:lnTo>
                      <a:pt x="31" y="105"/>
                    </a:lnTo>
                    <a:lnTo>
                      <a:pt x="32" y="67"/>
                    </a:lnTo>
                    <a:lnTo>
                      <a:pt x="25" y="85"/>
                    </a:lnTo>
                    <a:lnTo>
                      <a:pt x="1" y="149"/>
                    </a:lnTo>
                    <a:lnTo>
                      <a:pt x="25" y="82"/>
                    </a:lnTo>
                    <a:lnTo>
                      <a:pt x="28" y="45"/>
                    </a:lnTo>
                    <a:lnTo>
                      <a:pt x="24" y="56"/>
                    </a:lnTo>
                    <a:lnTo>
                      <a:pt x="26" y="28"/>
                    </a:lnTo>
                    <a:lnTo>
                      <a:pt x="23" y="37"/>
                    </a:lnTo>
                    <a:lnTo>
                      <a:pt x="22" y="14"/>
                    </a:lnTo>
                    <a:lnTo>
                      <a:pt x="23" y="6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grpSp>
            <p:nvGrpSpPr>
              <p:cNvPr id="2086" name="Group 38"/>
              <p:cNvGrpSpPr>
                <a:grpSpLocks/>
              </p:cNvGrpSpPr>
              <p:nvPr/>
            </p:nvGrpSpPr>
            <p:grpSpPr bwMode="auto">
              <a:xfrm>
                <a:off x="149" y="3240"/>
                <a:ext cx="340" cy="959"/>
                <a:chOff x="149" y="3240"/>
                <a:chExt cx="340" cy="959"/>
              </a:xfrm>
            </p:grpSpPr>
            <p:sp>
              <p:nvSpPr>
                <p:cNvPr id="2084" name="Freeform 36"/>
                <p:cNvSpPr>
                  <a:spLocks/>
                </p:cNvSpPr>
                <p:nvPr/>
              </p:nvSpPr>
              <p:spPr bwMode="ltGray">
                <a:xfrm>
                  <a:off x="414" y="3766"/>
                  <a:ext cx="75" cy="433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4" y="8"/>
                    </a:cxn>
                    <a:cxn ang="0">
                      <a:pos x="29" y="85"/>
                    </a:cxn>
                    <a:cxn ang="0">
                      <a:pos x="15" y="157"/>
                    </a:cxn>
                    <a:cxn ang="0">
                      <a:pos x="0" y="248"/>
                    </a:cxn>
                    <a:cxn ang="0">
                      <a:pos x="0" y="346"/>
                    </a:cxn>
                    <a:cxn ang="0">
                      <a:pos x="7" y="432"/>
                    </a:cxn>
                    <a:cxn ang="0">
                      <a:pos x="15" y="432"/>
                    </a:cxn>
                    <a:cxn ang="0">
                      <a:pos x="7" y="346"/>
                    </a:cxn>
                    <a:cxn ang="0">
                      <a:pos x="7" y="274"/>
                    </a:cxn>
                    <a:cxn ang="0">
                      <a:pos x="22" y="196"/>
                    </a:cxn>
                    <a:cxn ang="0">
                      <a:pos x="44" y="117"/>
                    </a:cxn>
                    <a:cxn ang="0">
                      <a:pos x="74" y="19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75" h="433">
                      <a:moveTo>
                        <a:pt x="58" y="0"/>
                      </a:moveTo>
                      <a:lnTo>
                        <a:pt x="54" y="8"/>
                      </a:lnTo>
                      <a:lnTo>
                        <a:pt x="29" y="85"/>
                      </a:lnTo>
                      <a:lnTo>
                        <a:pt x="15" y="157"/>
                      </a:lnTo>
                      <a:lnTo>
                        <a:pt x="0" y="248"/>
                      </a:lnTo>
                      <a:lnTo>
                        <a:pt x="0" y="346"/>
                      </a:lnTo>
                      <a:lnTo>
                        <a:pt x="7" y="432"/>
                      </a:lnTo>
                      <a:lnTo>
                        <a:pt x="15" y="432"/>
                      </a:lnTo>
                      <a:lnTo>
                        <a:pt x="7" y="346"/>
                      </a:lnTo>
                      <a:lnTo>
                        <a:pt x="7" y="274"/>
                      </a:lnTo>
                      <a:lnTo>
                        <a:pt x="22" y="196"/>
                      </a:lnTo>
                      <a:lnTo>
                        <a:pt x="44" y="117"/>
                      </a:lnTo>
                      <a:lnTo>
                        <a:pt x="74" y="19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085" name="Freeform 37"/>
                <p:cNvSpPr>
                  <a:spLocks/>
                </p:cNvSpPr>
                <p:nvPr/>
              </p:nvSpPr>
              <p:spPr bwMode="ltGray">
                <a:xfrm>
                  <a:off x="149" y="3240"/>
                  <a:ext cx="292" cy="551"/>
                </a:xfrm>
                <a:custGeom>
                  <a:avLst/>
                  <a:gdLst/>
                  <a:ahLst/>
                  <a:cxnLst>
                    <a:cxn ang="0">
                      <a:pos x="132" y="14"/>
                    </a:cxn>
                    <a:cxn ang="0">
                      <a:pos x="20" y="24"/>
                    </a:cxn>
                    <a:cxn ang="0">
                      <a:pos x="124" y="24"/>
                    </a:cxn>
                    <a:cxn ang="0">
                      <a:pos x="107" y="48"/>
                    </a:cxn>
                    <a:cxn ang="0">
                      <a:pos x="107" y="58"/>
                    </a:cxn>
                    <a:cxn ang="0">
                      <a:pos x="57" y="82"/>
                    </a:cxn>
                    <a:cxn ang="0">
                      <a:pos x="95" y="73"/>
                    </a:cxn>
                    <a:cxn ang="0">
                      <a:pos x="95" y="86"/>
                    </a:cxn>
                    <a:cxn ang="0">
                      <a:pos x="104" y="91"/>
                    </a:cxn>
                    <a:cxn ang="0">
                      <a:pos x="12" y="149"/>
                    </a:cxn>
                    <a:cxn ang="0">
                      <a:pos x="99" y="121"/>
                    </a:cxn>
                    <a:cxn ang="0">
                      <a:pos x="77" y="159"/>
                    </a:cxn>
                    <a:cxn ang="0">
                      <a:pos x="12" y="184"/>
                    </a:cxn>
                    <a:cxn ang="0">
                      <a:pos x="82" y="164"/>
                    </a:cxn>
                    <a:cxn ang="0">
                      <a:pos x="28" y="208"/>
                    </a:cxn>
                    <a:cxn ang="0">
                      <a:pos x="61" y="188"/>
                    </a:cxn>
                    <a:cxn ang="0">
                      <a:pos x="82" y="184"/>
                    </a:cxn>
                    <a:cxn ang="0">
                      <a:pos x="82" y="198"/>
                    </a:cxn>
                    <a:cxn ang="0">
                      <a:pos x="69" y="226"/>
                    </a:cxn>
                    <a:cxn ang="0">
                      <a:pos x="8" y="261"/>
                    </a:cxn>
                    <a:cxn ang="0">
                      <a:pos x="77" y="231"/>
                    </a:cxn>
                    <a:cxn ang="0">
                      <a:pos x="66" y="271"/>
                    </a:cxn>
                    <a:cxn ang="0">
                      <a:pos x="50" y="294"/>
                    </a:cxn>
                    <a:cxn ang="0">
                      <a:pos x="57" y="294"/>
                    </a:cxn>
                    <a:cxn ang="0">
                      <a:pos x="57" y="309"/>
                    </a:cxn>
                    <a:cxn ang="0">
                      <a:pos x="12" y="343"/>
                    </a:cxn>
                    <a:cxn ang="0">
                      <a:pos x="50" y="338"/>
                    </a:cxn>
                    <a:cxn ang="0">
                      <a:pos x="50" y="343"/>
                    </a:cxn>
                    <a:cxn ang="0">
                      <a:pos x="53" y="357"/>
                    </a:cxn>
                    <a:cxn ang="0">
                      <a:pos x="44" y="386"/>
                    </a:cxn>
                    <a:cxn ang="0">
                      <a:pos x="53" y="401"/>
                    </a:cxn>
                    <a:cxn ang="0">
                      <a:pos x="57" y="463"/>
                    </a:cxn>
                    <a:cxn ang="0">
                      <a:pos x="66" y="386"/>
                    </a:cxn>
                    <a:cxn ang="0">
                      <a:pos x="136" y="550"/>
                    </a:cxn>
                    <a:cxn ang="0">
                      <a:pos x="95" y="357"/>
                    </a:cxn>
                    <a:cxn ang="0">
                      <a:pos x="95" y="353"/>
                    </a:cxn>
                    <a:cxn ang="0">
                      <a:pos x="99" y="338"/>
                    </a:cxn>
                    <a:cxn ang="0">
                      <a:pos x="158" y="434"/>
                    </a:cxn>
                    <a:cxn ang="0">
                      <a:pos x="120" y="381"/>
                    </a:cxn>
                    <a:cxn ang="0">
                      <a:pos x="107" y="294"/>
                    </a:cxn>
                    <a:cxn ang="0">
                      <a:pos x="111" y="271"/>
                    </a:cxn>
                    <a:cxn ang="0">
                      <a:pos x="132" y="328"/>
                    </a:cxn>
                    <a:cxn ang="0">
                      <a:pos x="120" y="241"/>
                    </a:cxn>
                    <a:cxn ang="0">
                      <a:pos x="140" y="226"/>
                    </a:cxn>
                    <a:cxn ang="0">
                      <a:pos x="158" y="284"/>
                    </a:cxn>
                    <a:cxn ang="0">
                      <a:pos x="136" y="184"/>
                    </a:cxn>
                    <a:cxn ang="0">
                      <a:pos x="140" y="173"/>
                    </a:cxn>
                    <a:cxn ang="0">
                      <a:pos x="145" y="126"/>
                    </a:cxn>
                    <a:cxn ang="0">
                      <a:pos x="166" y="130"/>
                    </a:cxn>
                    <a:cxn ang="0">
                      <a:pos x="240" y="256"/>
                    </a:cxn>
                    <a:cxn ang="0">
                      <a:pos x="186" y="184"/>
                    </a:cxn>
                    <a:cxn ang="0">
                      <a:pos x="158" y="82"/>
                    </a:cxn>
                    <a:cxn ang="0">
                      <a:pos x="166" y="64"/>
                    </a:cxn>
                    <a:cxn ang="0">
                      <a:pos x="202" y="121"/>
                    </a:cxn>
                    <a:cxn ang="0">
                      <a:pos x="194" y="115"/>
                    </a:cxn>
                    <a:cxn ang="0">
                      <a:pos x="178" y="38"/>
                    </a:cxn>
                    <a:cxn ang="0">
                      <a:pos x="224" y="115"/>
                    </a:cxn>
                    <a:cxn ang="0">
                      <a:pos x="194" y="78"/>
                    </a:cxn>
                    <a:cxn ang="0">
                      <a:pos x="170" y="4"/>
                    </a:cxn>
                  </a:cxnLst>
                  <a:rect l="0" t="0" r="r" b="b"/>
                  <a:pathLst>
                    <a:path w="292" h="551">
                      <a:moveTo>
                        <a:pt x="163" y="7"/>
                      </a:moveTo>
                      <a:lnTo>
                        <a:pt x="145" y="0"/>
                      </a:lnTo>
                      <a:lnTo>
                        <a:pt x="132" y="14"/>
                      </a:lnTo>
                      <a:lnTo>
                        <a:pt x="120" y="19"/>
                      </a:lnTo>
                      <a:lnTo>
                        <a:pt x="91" y="24"/>
                      </a:lnTo>
                      <a:lnTo>
                        <a:pt x="20" y="24"/>
                      </a:lnTo>
                      <a:lnTo>
                        <a:pt x="91" y="28"/>
                      </a:lnTo>
                      <a:lnTo>
                        <a:pt x="111" y="19"/>
                      </a:lnTo>
                      <a:lnTo>
                        <a:pt x="124" y="24"/>
                      </a:lnTo>
                      <a:lnTo>
                        <a:pt x="107" y="33"/>
                      </a:lnTo>
                      <a:lnTo>
                        <a:pt x="120" y="33"/>
                      </a:lnTo>
                      <a:lnTo>
                        <a:pt x="107" y="48"/>
                      </a:lnTo>
                      <a:lnTo>
                        <a:pt x="16" y="130"/>
                      </a:lnTo>
                      <a:lnTo>
                        <a:pt x="111" y="48"/>
                      </a:lnTo>
                      <a:lnTo>
                        <a:pt x="107" y="58"/>
                      </a:lnTo>
                      <a:lnTo>
                        <a:pt x="95" y="73"/>
                      </a:lnTo>
                      <a:lnTo>
                        <a:pt x="82" y="78"/>
                      </a:lnTo>
                      <a:lnTo>
                        <a:pt x="57" y="82"/>
                      </a:lnTo>
                      <a:lnTo>
                        <a:pt x="16" y="73"/>
                      </a:lnTo>
                      <a:lnTo>
                        <a:pt x="82" y="82"/>
                      </a:lnTo>
                      <a:lnTo>
                        <a:pt x="95" y="73"/>
                      </a:lnTo>
                      <a:lnTo>
                        <a:pt x="107" y="68"/>
                      </a:lnTo>
                      <a:lnTo>
                        <a:pt x="104" y="82"/>
                      </a:lnTo>
                      <a:lnTo>
                        <a:pt x="95" y="86"/>
                      </a:lnTo>
                      <a:lnTo>
                        <a:pt x="12" y="135"/>
                      </a:lnTo>
                      <a:lnTo>
                        <a:pt x="95" y="91"/>
                      </a:lnTo>
                      <a:lnTo>
                        <a:pt x="104" y="91"/>
                      </a:lnTo>
                      <a:lnTo>
                        <a:pt x="95" y="106"/>
                      </a:lnTo>
                      <a:lnTo>
                        <a:pt x="82" y="121"/>
                      </a:lnTo>
                      <a:lnTo>
                        <a:pt x="12" y="149"/>
                      </a:lnTo>
                      <a:lnTo>
                        <a:pt x="91" y="115"/>
                      </a:lnTo>
                      <a:lnTo>
                        <a:pt x="95" y="115"/>
                      </a:lnTo>
                      <a:lnTo>
                        <a:pt x="99" y="121"/>
                      </a:lnTo>
                      <a:lnTo>
                        <a:pt x="82" y="139"/>
                      </a:lnTo>
                      <a:lnTo>
                        <a:pt x="99" y="135"/>
                      </a:lnTo>
                      <a:lnTo>
                        <a:pt x="77" y="159"/>
                      </a:lnTo>
                      <a:lnTo>
                        <a:pt x="61" y="173"/>
                      </a:lnTo>
                      <a:lnTo>
                        <a:pt x="28" y="184"/>
                      </a:lnTo>
                      <a:lnTo>
                        <a:pt x="12" y="184"/>
                      </a:lnTo>
                      <a:lnTo>
                        <a:pt x="41" y="179"/>
                      </a:lnTo>
                      <a:lnTo>
                        <a:pt x="74" y="168"/>
                      </a:lnTo>
                      <a:lnTo>
                        <a:pt x="82" y="164"/>
                      </a:lnTo>
                      <a:lnTo>
                        <a:pt x="74" y="179"/>
                      </a:lnTo>
                      <a:lnTo>
                        <a:pt x="57" y="198"/>
                      </a:lnTo>
                      <a:lnTo>
                        <a:pt x="28" y="208"/>
                      </a:lnTo>
                      <a:lnTo>
                        <a:pt x="0" y="216"/>
                      </a:lnTo>
                      <a:lnTo>
                        <a:pt x="36" y="203"/>
                      </a:lnTo>
                      <a:lnTo>
                        <a:pt x="61" y="188"/>
                      </a:lnTo>
                      <a:lnTo>
                        <a:pt x="82" y="173"/>
                      </a:lnTo>
                      <a:lnTo>
                        <a:pt x="87" y="168"/>
                      </a:lnTo>
                      <a:lnTo>
                        <a:pt x="82" y="184"/>
                      </a:lnTo>
                      <a:lnTo>
                        <a:pt x="91" y="179"/>
                      </a:lnTo>
                      <a:lnTo>
                        <a:pt x="99" y="184"/>
                      </a:lnTo>
                      <a:lnTo>
                        <a:pt x="82" y="198"/>
                      </a:lnTo>
                      <a:lnTo>
                        <a:pt x="82" y="208"/>
                      </a:lnTo>
                      <a:lnTo>
                        <a:pt x="61" y="226"/>
                      </a:lnTo>
                      <a:lnTo>
                        <a:pt x="69" y="226"/>
                      </a:lnTo>
                      <a:lnTo>
                        <a:pt x="61" y="237"/>
                      </a:lnTo>
                      <a:lnTo>
                        <a:pt x="33" y="256"/>
                      </a:lnTo>
                      <a:lnTo>
                        <a:pt x="8" y="261"/>
                      </a:lnTo>
                      <a:lnTo>
                        <a:pt x="44" y="250"/>
                      </a:lnTo>
                      <a:lnTo>
                        <a:pt x="66" y="237"/>
                      </a:lnTo>
                      <a:lnTo>
                        <a:pt x="77" y="231"/>
                      </a:lnTo>
                      <a:lnTo>
                        <a:pt x="77" y="246"/>
                      </a:lnTo>
                      <a:lnTo>
                        <a:pt x="77" y="250"/>
                      </a:lnTo>
                      <a:lnTo>
                        <a:pt x="66" y="271"/>
                      </a:lnTo>
                      <a:lnTo>
                        <a:pt x="53" y="284"/>
                      </a:lnTo>
                      <a:lnTo>
                        <a:pt x="61" y="284"/>
                      </a:lnTo>
                      <a:lnTo>
                        <a:pt x="50" y="294"/>
                      </a:lnTo>
                      <a:lnTo>
                        <a:pt x="8" y="319"/>
                      </a:lnTo>
                      <a:lnTo>
                        <a:pt x="36" y="303"/>
                      </a:lnTo>
                      <a:lnTo>
                        <a:pt x="57" y="294"/>
                      </a:lnTo>
                      <a:lnTo>
                        <a:pt x="57" y="309"/>
                      </a:lnTo>
                      <a:lnTo>
                        <a:pt x="44" y="313"/>
                      </a:lnTo>
                      <a:lnTo>
                        <a:pt x="57" y="309"/>
                      </a:lnTo>
                      <a:lnTo>
                        <a:pt x="57" y="319"/>
                      </a:lnTo>
                      <a:lnTo>
                        <a:pt x="50" y="328"/>
                      </a:lnTo>
                      <a:lnTo>
                        <a:pt x="12" y="343"/>
                      </a:lnTo>
                      <a:lnTo>
                        <a:pt x="44" y="328"/>
                      </a:lnTo>
                      <a:lnTo>
                        <a:pt x="44" y="333"/>
                      </a:lnTo>
                      <a:lnTo>
                        <a:pt x="50" y="338"/>
                      </a:lnTo>
                      <a:lnTo>
                        <a:pt x="12" y="371"/>
                      </a:lnTo>
                      <a:lnTo>
                        <a:pt x="41" y="346"/>
                      </a:lnTo>
                      <a:lnTo>
                        <a:pt x="50" y="343"/>
                      </a:lnTo>
                      <a:lnTo>
                        <a:pt x="53" y="353"/>
                      </a:lnTo>
                      <a:lnTo>
                        <a:pt x="44" y="361"/>
                      </a:lnTo>
                      <a:lnTo>
                        <a:pt x="53" y="357"/>
                      </a:lnTo>
                      <a:lnTo>
                        <a:pt x="44" y="386"/>
                      </a:lnTo>
                      <a:lnTo>
                        <a:pt x="8" y="419"/>
                      </a:lnTo>
                      <a:lnTo>
                        <a:pt x="44" y="386"/>
                      </a:lnTo>
                      <a:lnTo>
                        <a:pt x="41" y="401"/>
                      </a:lnTo>
                      <a:lnTo>
                        <a:pt x="53" y="386"/>
                      </a:lnTo>
                      <a:lnTo>
                        <a:pt x="53" y="401"/>
                      </a:lnTo>
                      <a:lnTo>
                        <a:pt x="57" y="468"/>
                      </a:lnTo>
                      <a:lnTo>
                        <a:pt x="95" y="550"/>
                      </a:lnTo>
                      <a:lnTo>
                        <a:pt x="57" y="463"/>
                      </a:lnTo>
                      <a:lnTo>
                        <a:pt x="57" y="429"/>
                      </a:lnTo>
                      <a:lnTo>
                        <a:pt x="61" y="405"/>
                      </a:lnTo>
                      <a:lnTo>
                        <a:pt x="66" y="386"/>
                      </a:lnTo>
                      <a:lnTo>
                        <a:pt x="74" y="353"/>
                      </a:lnTo>
                      <a:lnTo>
                        <a:pt x="82" y="366"/>
                      </a:lnTo>
                      <a:lnTo>
                        <a:pt x="136" y="550"/>
                      </a:lnTo>
                      <a:lnTo>
                        <a:pt x="87" y="366"/>
                      </a:lnTo>
                      <a:lnTo>
                        <a:pt x="87" y="346"/>
                      </a:lnTo>
                      <a:lnTo>
                        <a:pt x="95" y="357"/>
                      </a:lnTo>
                      <a:lnTo>
                        <a:pt x="104" y="536"/>
                      </a:lnTo>
                      <a:lnTo>
                        <a:pt x="99" y="381"/>
                      </a:lnTo>
                      <a:lnTo>
                        <a:pt x="95" y="353"/>
                      </a:lnTo>
                      <a:lnTo>
                        <a:pt x="91" y="343"/>
                      </a:lnTo>
                      <a:lnTo>
                        <a:pt x="95" y="319"/>
                      </a:lnTo>
                      <a:lnTo>
                        <a:pt x="99" y="338"/>
                      </a:lnTo>
                      <a:lnTo>
                        <a:pt x="111" y="376"/>
                      </a:lnTo>
                      <a:lnTo>
                        <a:pt x="124" y="401"/>
                      </a:lnTo>
                      <a:lnTo>
                        <a:pt x="158" y="434"/>
                      </a:lnTo>
                      <a:lnTo>
                        <a:pt x="229" y="497"/>
                      </a:lnTo>
                      <a:lnTo>
                        <a:pt x="136" y="405"/>
                      </a:lnTo>
                      <a:lnTo>
                        <a:pt x="120" y="381"/>
                      </a:lnTo>
                      <a:lnTo>
                        <a:pt x="111" y="366"/>
                      </a:lnTo>
                      <a:lnTo>
                        <a:pt x="104" y="346"/>
                      </a:lnTo>
                      <a:lnTo>
                        <a:pt x="107" y="294"/>
                      </a:lnTo>
                      <a:lnTo>
                        <a:pt x="111" y="309"/>
                      </a:lnTo>
                      <a:lnTo>
                        <a:pt x="111" y="279"/>
                      </a:lnTo>
                      <a:lnTo>
                        <a:pt x="111" y="271"/>
                      </a:lnTo>
                      <a:lnTo>
                        <a:pt x="120" y="294"/>
                      </a:lnTo>
                      <a:lnTo>
                        <a:pt x="199" y="473"/>
                      </a:lnTo>
                      <a:lnTo>
                        <a:pt x="132" y="328"/>
                      </a:lnTo>
                      <a:lnTo>
                        <a:pt x="124" y="313"/>
                      </a:lnTo>
                      <a:lnTo>
                        <a:pt x="120" y="294"/>
                      </a:lnTo>
                      <a:lnTo>
                        <a:pt x="120" y="241"/>
                      </a:lnTo>
                      <a:lnTo>
                        <a:pt x="124" y="246"/>
                      </a:lnTo>
                      <a:lnTo>
                        <a:pt x="128" y="216"/>
                      </a:lnTo>
                      <a:lnTo>
                        <a:pt x="140" y="226"/>
                      </a:lnTo>
                      <a:lnTo>
                        <a:pt x="202" y="424"/>
                      </a:lnTo>
                      <a:lnTo>
                        <a:pt x="170" y="328"/>
                      </a:lnTo>
                      <a:lnTo>
                        <a:pt x="158" y="284"/>
                      </a:lnTo>
                      <a:lnTo>
                        <a:pt x="140" y="246"/>
                      </a:lnTo>
                      <a:lnTo>
                        <a:pt x="140" y="222"/>
                      </a:lnTo>
                      <a:lnTo>
                        <a:pt x="136" y="184"/>
                      </a:lnTo>
                      <a:lnTo>
                        <a:pt x="145" y="188"/>
                      </a:lnTo>
                      <a:lnTo>
                        <a:pt x="178" y="386"/>
                      </a:lnTo>
                      <a:lnTo>
                        <a:pt x="140" y="173"/>
                      </a:lnTo>
                      <a:lnTo>
                        <a:pt x="140" y="154"/>
                      </a:lnTo>
                      <a:lnTo>
                        <a:pt x="145" y="168"/>
                      </a:lnTo>
                      <a:lnTo>
                        <a:pt x="145" y="126"/>
                      </a:lnTo>
                      <a:lnTo>
                        <a:pt x="153" y="139"/>
                      </a:lnTo>
                      <a:lnTo>
                        <a:pt x="153" y="115"/>
                      </a:lnTo>
                      <a:lnTo>
                        <a:pt x="166" y="130"/>
                      </a:lnTo>
                      <a:lnTo>
                        <a:pt x="183" y="179"/>
                      </a:lnTo>
                      <a:lnTo>
                        <a:pt x="202" y="208"/>
                      </a:lnTo>
                      <a:lnTo>
                        <a:pt x="240" y="256"/>
                      </a:lnTo>
                      <a:lnTo>
                        <a:pt x="261" y="299"/>
                      </a:lnTo>
                      <a:lnTo>
                        <a:pt x="202" y="208"/>
                      </a:lnTo>
                      <a:lnTo>
                        <a:pt x="186" y="184"/>
                      </a:lnTo>
                      <a:lnTo>
                        <a:pt x="170" y="149"/>
                      </a:lnTo>
                      <a:lnTo>
                        <a:pt x="166" y="126"/>
                      </a:lnTo>
                      <a:lnTo>
                        <a:pt x="158" y="82"/>
                      </a:lnTo>
                      <a:lnTo>
                        <a:pt x="161" y="86"/>
                      </a:lnTo>
                      <a:lnTo>
                        <a:pt x="170" y="82"/>
                      </a:lnTo>
                      <a:lnTo>
                        <a:pt x="166" y="64"/>
                      </a:lnTo>
                      <a:lnTo>
                        <a:pt x="174" y="82"/>
                      </a:lnTo>
                      <a:lnTo>
                        <a:pt x="183" y="101"/>
                      </a:lnTo>
                      <a:lnTo>
                        <a:pt x="202" y="121"/>
                      </a:lnTo>
                      <a:lnTo>
                        <a:pt x="233" y="139"/>
                      </a:lnTo>
                      <a:lnTo>
                        <a:pt x="291" y="188"/>
                      </a:lnTo>
                      <a:lnTo>
                        <a:pt x="194" y="115"/>
                      </a:lnTo>
                      <a:lnTo>
                        <a:pt x="183" y="96"/>
                      </a:lnTo>
                      <a:lnTo>
                        <a:pt x="178" y="86"/>
                      </a:lnTo>
                      <a:lnTo>
                        <a:pt x="178" y="38"/>
                      </a:lnTo>
                      <a:lnTo>
                        <a:pt x="186" y="53"/>
                      </a:lnTo>
                      <a:lnTo>
                        <a:pt x="199" y="78"/>
                      </a:lnTo>
                      <a:lnTo>
                        <a:pt x="224" y="115"/>
                      </a:lnTo>
                      <a:lnTo>
                        <a:pt x="257" y="154"/>
                      </a:lnTo>
                      <a:lnTo>
                        <a:pt x="265" y="173"/>
                      </a:lnTo>
                      <a:lnTo>
                        <a:pt x="194" y="78"/>
                      </a:lnTo>
                      <a:lnTo>
                        <a:pt x="186" y="43"/>
                      </a:lnTo>
                      <a:lnTo>
                        <a:pt x="190" y="19"/>
                      </a:lnTo>
                      <a:lnTo>
                        <a:pt x="170" y="4"/>
                      </a:lnTo>
                      <a:lnTo>
                        <a:pt x="163" y="7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sp>
            <p:nvSpPr>
              <p:cNvPr id="2087" name="Freeform 39"/>
              <p:cNvSpPr>
                <a:spLocks/>
              </p:cNvSpPr>
              <p:nvPr/>
            </p:nvSpPr>
            <p:spPr bwMode="ltGray">
              <a:xfrm>
                <a:off x="0" y="2432"/>
                <a:ext cx="169" cy="957"/>
              </a:xfrm>
              <a:custGeom>
                <a:avLst/>
                <a:gdLst/>
                <a:ahLst/>
                <a:cxnLst>
                  <a:cxn ang="0">
                    <a:pos x="75" y="25"/>
                  </a:cxn>
                  <a:cxn ang="0">
                    <a:pos x="12" y="41"/>
                  </a:cxn>
                  <a:cxn ang="0">
                    <a:pos x="71" y="41"/>
                  </a:cxn>
                  <a:cxn ang="0">
                    <a:pos x="60" y="85"/>
                  </a:cxn>
                  <a:cxn ang="0">
                    <a:pos x="60" y="101"/>
                  </a:cxn>
                  <a:cxn ang="0">
                    <a:pos x="32" y="142"/>
                  </a:cxn>
                  <a:cxn ang="0">
                    <a:pos x="55" y="127"/>
                  </a:cxn>
                  <a:cxn ang="0">
                    <a:pos x="55" y="153"/>
                  </a:cxn>
                  <a:cxn ang="0">
                    <a:pos x="59" y="160"/>
                  </a:cxn>
                  <a:cxn ang="0">
                    <a:pos x="5" y="261"/>
                  </a:cxn>
                  <a:cxn ang="0">
                    <a:pos x="57" y="209"/>
                  </a:cxn>
                  <a:cxn ang="0">
                    <a:pos x="44" y="276"/>
                  </a:cxn>
                  <a:cxn ang="0">
                    <a:pos x="5" y="318"/>
                  </a:cxn>
                  <a:cxn ang="0">
                    <a:pos x="47" y="285"/>
                  </a:cxn>
                  <a:cxn ang="0">
                    <a:pos x="16" y="363"/>
                  </a:cxn>
                  <a:cxn ang="0">
                    <a:pos x="34" y="326"/>
                  </a:cxn>
                  <a:cxn ang="0">
                    <a:pos x="47" y="318"/>
                  </a:cxn>
                  <a:cxn ang="0">
                    <a:pos x="47" y="344"/>
                  </a:cxn>
                  <a:cxn ang="0">
                    <a:pos x="41" y="394"/>
                  </a:cxn>
                  <a:cxn ang="0">
                    <a:pos x="4" y="453"/>
                  </a:cxn>
                  <a:cxn ang="0">
                    <a:pos x="44" y="403"/>
                  </a:cxn>
                  <a:cxn ang="0">
                    <a:pos x="39" y="471"/>
                  </a:cxn>
                  <a:cxn ang="0">
                    <a:pos x="28" y="512"/>
                  </a:cxn>
                  <a:cxn ang="0">
                    <a:pos x="32" y="512"/>
                  </a:cxn>
                  <a:cxn ang="0">
                    <a:pos x="32" y="538"/>
                  </a:cxn>
                  <a:cxn ang="0">
                    <a:pos x="5" y="595"/>
                  </a:cxn>
                  <a:cxn ang="0">
                    <a:pos x="28" y="587"/>
                  </a:cxn>
                  <a:cxn ang="0">
                    <a:pos x="28" y="595"/>
                  </a:cxn>
                  <a:cxn ang="0">
                    <a:pos x="31" y="621"/>
                  </a:cxn>
                  <a:cxn ang="0">
                    <a:pos x="26" y="670"/>
                  </a:cxn>
                  <a:cxn ang="0">
                    <a:pos x="31" y="696"/>
                  </a:cxn>
                  <a:cxn ang="0">
                    <a:pos x="32" y="805"/>
                  </a:cxn>
                  <a:cxn ang="0">
                    <a:pos x="39" y="670"/>
                  </a:cxn>
                  <a:cxn ang="0">
                    <a:pos x="79" y="956"/>
                  </a:cxn>
                  <a:cxn ang="0">
                    <a:pos x="55" y="621"/>
                  </a:cxn>
                  <a:cxn ang="0">
                    <a:pos x="55" y="613"/>
                  </a:cxn>
                  <a:cxn ang="0">
                    <a:pos x="57" y="587"/>
                  </a:cxn>
                  <a:cxn ang="0">
                    <a:pos x="92" y="755"/>
                  </a:cxn>
                  <a:cxn ang="0">
                    <a:pos x="70" y="663"/>
                  </a:cxn>
                  <a:cxn ang="0">
                    <a:pos x="60" y="512"/>
                  </a:cxn>
                  <a:cxn ang="0">
                    <a:pos x="63" y="471"/>
                  </a:cxn>
                  <a:cxn ang="0">
                    <a:pos x="75" y="569"/>
                  </a:cxn>
                  <a:cxn ang="0">
                    <a:pos x="70" y="419"/>
                  </a:cxn>
                  <a:cxn ang="0">
                    <a:pos x="81" y="394"/>
                  </a:cxn>
                  <a:cxn ang="0">
                    <a:pos x="92" y="495"/>
                  </a:cxn>
                  <a:cxn ang="0">
                    <a:pos x="79" y="318"/>
                  </a:cxn>
                  <a:cxn ang="0">
                    <a:pos x="81" y="300"/>
                  </a:cxn>
                  <a:cxn ang="0">
                    <a:pos x="84" y="217"/>
                  </a:cxn>
                  <a:cxn ang="0">
                    <a:pos x="96" y="228"/>
                  </a:cxn>
                  <a:cxn ang="0">
                    <a:pos x="139" y="445"/>
                  </a:cxn>
                  <a:cxn ang="0">
                    <a:pos x="108" y="318"/>
                  </a:cxn>
                  <a:cxn ang="0">
                    <a:pos x="92" y="142"/>
                  </a:cxn>
                  <a:cxn ang="0">
                    <a:pos x="96" y="111"/>
                  </a:cxn>
                  <a:cxn ang="0">
                    <a:pos x="116" y="209"/>
                  </a:cxn>
                  <a:cxn ang="0">
                    <a:pos x="112" y="200"/>
                  </a:cxn>
                  <a:cxn ang="0">
                    <a:pos x="102" y="67"/>
                  </a:cxn>
                  <a:cxn ang="0">
                    <a:pos x="128" y="200"/>
                  </a:cxn>
                  <a:cxn ang="0">
                    <a:pos x="112" y="134"/>
                  </a:cxn>
                  <a:cxn ang="0">
                    <a:pos x="97" y="7"/>
                  </a:cxn>
                </a:cxnLst>
                <a:rect l="0" t="0" r="r" b="b"/>
                <a:pathLst>
                  <a:path w="169" h="957">
                    <a:moveTo>
                      <a:pt x="94" y="12"/>
                    </a:moveTo>
                    <a:lnTo>
                      <a:pt x="84" y="0"/>
                    </a:lnTo>
                    <a:lnTo>
                      <a:pt x="75" y="25"/>
                    </a:lnTo>
                    <a:lnTo>
                      <a:pt x="70" y="33"/>
                    </a:lnTo>
                    <a:lnTo>
                      <a:pt x="52" y="41"/>
                    </a:lnTo>
                    <a:lnTo>
                      <a:pt x="12" y="41"/>
                    </a:lnTo>
                    <a:lnTo>
                      <a:pt x="52" y="49"/>
                    </a:lnTo>
                    <a:lnTo>
                      <a:pt x="63" y="33"/>
                    </a:lnTo>
                    <a:lnTo>
                      <a:pt x="71" y="41"/>
                    </a:lnTo>
                    <a:lnTo>
                      <a:pt x="60" y="59"/>
                    </a:lnTo>
                    <a:lnTo>
                      <a:pt x="70" y="59"/>
                    </a:lnTo>
                    <a:lnTo>
                      <a:pt x="60" y="85"/>
                    </a:lnTo>
                    <a:lnTo>
                      <a:pt x="8" y="228"/>
                    </a:lnTo>
                    <a:lnTo>
                      <a:pt x="63" y="85"/>
                    </a:lnTo>
                    <a:lnTo>
                      <a:pt x="60" y="101"/>
                    </a:lnTo>
                    <a:lnTo>
                      <a:pt x="55" y="127"/>
                    </a:lnTo>
                    <a:lnTo>
                      <a:pt x="47" y="134"/>
                    </a:lnTo>
                    <a:lnTo>
                      <a:pt x="32" y="142"/>
                    </a:lnTo>
                    <a:lnTo>
                      <a:pt x="8" y="127"/>
                    </a:lnTo>
                    <a:lnTo>
                      <a:pt x="47" y="142"/>
                    </a:lnTo>
                    <a:lnTo>
                      <a:pt x="55" y="127"/>
                    </a:lnTo>
                    <a:lnTo>
                      <a:pt x="60" y="116"/>
                    </a:lnTo>
                    <a:lnTo>
                      <a:pt x="59" y="142"/>
                    </a:lnTo>
                    <a:lnTo>
                      <a:pt x="55" y="153"/>
                    </a:lnTo>
                    <a:lnTo>
                      <a:pt x="5" y="235"/>
                    </a:lnTo>
                    <a:lnTo>
                      <a:pt x="55" y="160"/>
                    </a:lnTo>
                    <a:lnTo>
                      <a:pt x="59" y="160"/>
                    </a:lnTo>
                    <a:lnTo>
                      <a:pt x="55" y="184"/>
                    </a:lnTo>
                    <a:lnTo>
                      <a:pt x="47" y="209"/>
                    </a:lnTo>
                    <a:lnTo>
                      <a:pt x="5" y="261"/>
                    </a:lnTo>
                    <a:lnTo>
                      <a:pt x="52" y="200"/>
                    </a:lnTo>
                    <a:lnTo>
                      <a:pt x="55" y="200"/>
                    </a:lnTo>
                    <a:lnTo>
                      <a:pt x="57" y="209"/>
                    </a:lnTo>
                    <a:lnTo>
                      <a:pt x="47" y="243"/>
                    </a:lnTo>
                    <a:lnTo>
                      <a:pt x="57" y="235"/>
                    </a:lnTo>
                    <a:lnTo>
                      <a:pt x="44" y="276"/>
                    </a:lnTo>
                    <a:lnTo>
                      <a:pt x="34" y="300"/>
                    </a:lnTo>
                    <a:lnTo>
                      <a:pt x="16" y="318"/>
                    </a:lnTo>
                    <a:lnTo>
                      <a:pt x="5" y="318"/>
                    </a:lnTo>
                    <a:lnTo>
                      <a:pt x="24" y="311"/>
                    </a:lnTo>
                    <a:lnTo>
                      <a:pt x="42" y="292"/>
                    </a:lnTo>
                    <a:lnTo>
                      <a:pt x="47" y="285"/>
                    </a:lnTo>
                    <a:lnTo>
                      <a:pt x="42" y="311"/>
                    </a:lnTo>
                    <a:lnTo>
                      <a:pt x="32" y="344"/>
                    </a:lnTo>
                    <a:lnTo>
                      <a:pt x="16" y="363"/>
                    </a:lnTo>
                    <a:lnTo>
                      <a:pt x="0" y="375"/>
                    </a:lnTo>
                    <a:lnTo>
                      <a:pt x="20" y="352"/>
                    </a:lnTo>
                    <a:lnTo>
                      <a:pt x="34" y="326"/>
                    </a:lnTo>
                    <a:lnTo>
                      <a:pt x="47" y="300"/>
                    </a:lnTo>
                    <a:lnTo>
                      <a:pt x="49" y="292"/>
                    </a:lnTo>
                    <a:lnTo>
                      <a:pt x="47" y="318"/>
                    </a:lnTo>
                    <a:lnTo>
                      <a:pt x="52" y="311"/>
                    </a:lnTo>
                    <a:lnTo>
                      <a:pt x="57" y="318"/>
                    </a:lnTo>
                    <a:lnTo>
                      <a:pt x="47" y="344"/>
                    </a:lnTo>
                    <a:lnTo>
                      <a:pt x="47" y="363"/>
                    </a:lnTo>
                    <a:lnTo>
                      <a:pt x="34" y="394"/>
                    </a:lnTo>
                    <a:lnTo>
                      <a:pt x="41" y="394"/>
                    </a:lnTo>
                    <a:lnTo>
                      <a:pt x="34" y="412"/>
                    </a:lnTo>
                    <a:lnTo>
                      <a:pt x="18" y="445"/>
                    </a:lnTo>
                    <a:lnTo>
                      <a:pt x="4" y="453"/>
                    </a:lnTo>
                    <a:lnTo>
                      <a:pt x="26" y="434"/>
                    </a:lnTo>
                    <a:lnTo>
                      <a:pt x="39" y="412"/>
                    </a:lnTo>
                    <a:lnTo>
                      <a:pt x="44" y="403"/>
                    </a:lnTo>
                    <a:lnTo>
                      <a:pt x="44" y="427"/>
                    </a:lnTo>
                    <a:lnTo>
                      <a:pt x="44" y="434"/>
                    </a:lnTo>
                    <a:lnTo>
                      <a:pt x="39" y="471"/>
                    </a:lnTo>
                    <a:lnTo>
                      <a:pt x="31" y="495"/>
                    </a:lnTo>
                    <a:lnTo>
                      <a:pt x="34" y="495"/>
                    </a:lnTo>
                    <a:lnTo>
                      <a:pt x="28" y="512"/>
                    </a:lnTo>
                    <a:lnTo>
                      <a:pt x="4" y="554"/>
                    </a:lnTo>
                    <a:lnTo>
                      <a:pt x="20" y="528"/>
                    </a:lnTo>
                    <a:lnTo>
                      <a:pt x="32" y="512"/>
                    </a:lnTo>
                    <a:lnTo>
                      <a:pt x="32" y="538"/>
                    </a:lnTo>
                    <a:lnTo>
                      <a:pt x="26" y="543"/>
                    </a:lnTo>
                    <a:lnTo>
                      <a:pt x="32" y="538"/>
                    </a:lnTo>
                    <a:lnTo>
                      <a:pt x="32" y="554"/>
                    </a:lnTo>
                    <a:lnTo>
                      <a:pt x="28" y="569"/>
                    </a:lnTo>
                    <a:lnTo>
                      <a:pt x="5" y="595"/>
                    </a:lnTo>
                    <a:lnTo>
                      <a:pt x="26" y="569"/>
                    </a:lnTo>
                    <a:lnTo>
                      <a:pt x="26" y="580"/>
                    </a:lnTo>
                    <a:lnTo>
                      <a:pt x="28" y="587"/>
                    </a:lnTo>
                    <a:lnTo>
                      <a:pt x="5" y="644"/>
                    </a:lnTo>
                    <a:lnTo>
                      <a:pt x="24" y="603"/>
                    </a:lnTo>
                    <a:lnTo>
                      <a:pt x="28" y="595"/>
                    </a:lnTo>
                    <a:lnTo>
                      <a:pt x="31" y="613"/>
                    </a:lnTo>
                    <a:lnTo>
                      <a:pt x="26" y="629"/>
                    </a:lnTo>
                    <a:lnTo>
                      <a:pt x="31" y="621"/>
                    </a:lnTo>
                    <a:lnTo>
                      <a:pt x="26" y="670"/>
                    </a:lnTo>
                    <a:lnTo>
                      <a:pt x="4" y="727"/>
                    </a:lnTo>
                    <a:lnTo>
                      <a:pt x="26" y="670"/>
                    </a:lnTo>
                    <a:lnTo>
                      <a:pt x="24" y="696"/>
                    </a:lnTo>
                    <a:lnTo>
                      <a:pt x="31" y="670"/>
                    </a:lnTo>
                    <a:lnTo>
                      <a:pt x="31" y="696"/>
                    </a:lnTo>
                    <a:lnTo>
                      <a:pt x="32" y="813"/>
                    </a:lnTo>
                    <a:lnTo>
                      <a:pt x="55" y="956"/>
                    </a:lnTo>
                    <a:lnTo>
                      <a:pt x="32" y="805"/>
                    </a:lnTo>
                    <a:lnTo>
                      <a:pt x="32" y="746"/>
                    </a:lnTo>
                    <a:lnTo>
                      <a:pt x="34" y="705"/>
                    </a:lnTo>
                    <a:lnTo>
                      <a:pt x="39" y="670"/>
                    </a:lnTo>
                    <a:lnTo>
                      <a:pt x="42" y="613"/>
                    </a:lnTo>
                    <a:lnTo>
                      <a:pt x="47" y="637"/>
                    </a:lnTo>
                    <a:lnTo>
                      <a:pt x="79" y="956"/>
                    </a:lnTo>
                    <a:lnTo>
                      <a:pt x="49" y="637"/>
                    </a:lnTo>
                    <a:lnTo>
                      <a:pt x="49" y="603"/>
                    </a:lnTo>
                    <a:lnTo>
                      <a:pt x="55" y="621"/>
                    </a:lnTo>
                    <a:lnTo>
                      <a:pt x="59" y="932"/>
                    </a:lnTo>
                    <a:lnTo>
                      <a:pt x="57" y="663"/>
                    </a:lnTo>
                    <a:lnTo>
                      <a:pt x="55" y="613"/>
                    </a:lnTo>
                    <a:lnTo>
                      <a:pt x="52" y="595"/>
                    </a:lnTo>
                    <a:lnTo>
                      <a:pt x="55" y="554"/>
                    </a:lnTo>
                    <a:lnTo>
                      <a:pt x="57" y="587"/>
                    </a:lnTo>
                    <a:lnTo>
                      <a:pt x="63" y="655"/>
                    </a:lnTo>
                    <a:lnTo>
                      <a:pt x="71" y="696"/>
                    </a:lnTo>
                    <a:lnTo>
                      <a:pt x="92" y="755"/>
                    </a:lnTo>
                    <a:lnTo>
                      <a:pt x="131" y="865"/>
                    </a:lnTo>
                    <a:lnTo>
                      <a:pt x="79" y="705"/>
                    </a:lnTo>
                    <a:lnTo>
                      <a:pt x="70" y="663"/>
                    </a:lnTo>
                    <a:lnTo>
                      <a:pt x="63" y="637"/>
                    </a:lnTo>
                    <a:lnTo>
                      <a:pt x="59" y="603"/>
                    </a:lnTo>
                    <a:lnTo>
                      <a:pt x="60" y="512"/>
                    </a:lnTo>
                    <a:lnTo>
                      <a:pt x="63" y="538"/>
                    </a:lnTo>
                    <a:lnTo>
                      <a:pt x="63" y="486"/>
                    </a:lnTo>
                    <a:lnTo>
                      <a:pt x="63" y="471"/>
                    </a:lnTo>
                    <a:lnTo>
                      <a:pt x="70" y="512"/>
                    </a:lnTo>
                    <a:lnTo>
                      <a:pt x="115" y="821"/>
                    </a:lnTo>
                    <a:lnTo>
                      <a:pt x="75" y="569"/>
                    </a:lnTo>
                    <a:lnTo>
                      <a:pt x="71" y="543"/>
                    </a:lnTo>
                    <a:lnTo>
                      <a:pt x="70" y="512"/>
                    </a:lnTo>
                    <a:lnTo>
                      <a:pt x="70" y="419"/>
                    </a:lnTo>
                    <a:lnTo>
                      <a:pt x="71" y="427"/>
                    </a:lnTo>
                    <a:lnTo>
                      <a:pt x="73" y="375"/>
                    </a:lnTo>
                    <a:lnTo>
                      <a:pt x="81" y="394"/>
                    </a:lnTo>
                    <a:lnTo>
                      <a:pt x="116" y="738"/>
                    </a:lnTo>
                    <a:lnTo>
                      <a:pt x="97" y="569"/>
                    </a:lnTo>
                    <a:lnTo>
                      <a:pt x="92" y="495"/>
                    </a:lnTo>
                    <a:lnTo>
                      <a:pt x="81" y="427"/>
                    </a:lnTo>
                    <a:lnTo>
                      <a:pt x="81" y="386"/>
                    </a:lnTo>
                    <a:lnTo>
                      <a:pt x="79" y="318"/>
                    </a:lnTo>
                    <a:lnTo>
                      <a:pt x="84" y="326"/>
                    </a:lnTo>
                    <a:lnTo>
                      <a:pt x="102" y="670"/>
                    </a:lnTo>
                    <a:lnTo>
                      <a:pt x="81" y="300"/>
                    </a:lnTo>
                    <a:lnTo>
                      <a:pt x="81" y="269"/>
                    </a:lnTo>
                    <a:lnTo>
                      <a:pt x="84" y="292"/>
                    </a:lnTo>
                    <a:lnTo>
                      <a:pt x="84" y="217"/>
                    </a:lnTo>
                    <a:lnTo>
                      <a:pt x="88" y="243"/>
                    </a:lnTo>
                    <a:lnTo>
                      <a:pt x="88" y="200"/>
                    </a:lnTo>
                    <a:lnTo>
                      <a:pt x="96" y="228"/>
                    </a:lnTo>
                    <a:lnTo>
                      <a:pt x="107" y="311"/>
                    </a:lnTo>
                    <a:lnTo>
                      <a:pt x="116" y="363"/>
                    </a:lnTo>
                    <a:lnTo>
                      <a:pt x="139" y="445"/>
                    </a:lnTo>
                    <a:lnTo>
                      <a:pt x="151" y="521"/>
                    </a:lnTo>
                    <a:lnTo>
                      <a:pt x="116" y="363"/>
                    </a:lnTo>
                    <a:lnTo>
                      <a:pt x="108" y="318"/>
                    </a:lnTo>
                    <a:lnTo>
                      <a:pt x="97" y="261"/>
                    </a:lnTo>
                    <a:lnTo>
                      <a:pt x="96" y="217"/>
                    </a:lnTo>
                    <a:lnTo>
                      <a:pt x="92" y="142"/>
                    </a:lnTo>
                    <a:lnTo>
                      <a:pt x="94" y="153"/>
                    </a:lnTo>
                    <a:lnTo>
                      <a:pt x="97" y="142"/>
                    </a:lnTo>
                    <a:lnTo>
                      <a:pt x="96" y="111"/>
                    </a:lnTo>
                    <a:lnTo>
                      <a:pt x="100" y="142"/>
                    </a:lnTo>
                    <a:lnTo>
                      <a:pt x="107" y="176"/>
                    </a:lnTo>
                    <a:lnTo>
                      <a:pt x="116" y="209"/>
                    </a:lnTo>
                    <a:lnTo>
                      <a:pt x="135" y="243"/>
                    </a:lnTo>
                    <a:lnTo>
                      <a:pt x="168" y="326"/>
                    </a:lnTo>
                    <a:lnTo>
                      <a:pt x="112" y="200"/>
                    </a:lnTo>
                    <a:lnTo>
                      <a:pt x="107" y="167"/>
                    </a:lnTo>
                    <a:lnTo>
                      <a:pt x="102" y="153"/>
                    </a:lnTo>
                    <a:lnTo>
                      <a:pt x="102" y="67"/>
                    </a:lnTo>
                    <a:lnTo>
                      <a:pt x="108" y="93"/>
                    </a:lnTo>
                    <a:lnTo>
                      <a:pt x="115" y="134"/>
                    </a:lnTo>
                    <a:lnTo>
                      <a:pt x="128" y="200"/>
                    </a:lnTo>
                    <a:lnTo>
                      <a:pt x="149" y="269"/>
                    </a:lnTo>
                    <a:lnTo>
                      <a:pt x="154" y="300"/>
                    </a:lnTo>
                    <a:lnTo>
                      <a:pt x="112" y="134"/>
                    </a:lnTo>
                    <a:lnTo>
                      <a:pt x="108" y="75"/>
                    </a:lnTo>
                    <a:lnTo>
                      <a:pt x="110" y="33"/>
                    </a:lnTo>
                    <a:lnTo>
                      <a:pt x="97" y="7"/>
                    </a:lnTo>
                    <a:lnTo>
                      <a:pt x="94" y="1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grpSp>
            <p:nvGrpSpPr>
              <p:cNvPr id="2095" name="Group 47"/>
              <p:cNvGrpSpPr>
                <a:grpSpLocks/>
              </p:cNvGrpSpPr>
              <p:nvPr/>
            </p:nvGrpSpPr>
            <p:grpSpPr bwMode="auto">
              <a:xfrm>
                <a:off x="114" y="1735"/>
                <a:ext cx="522" cy="2564"/>
                <a:chOff x="114" y="1735"/>
                <a:chExt cx="522" cy="2564"/>
              </a:xfrm>
            </p:grpSpPr>
            <p:sp>
              <p:nvSpPr>
                <p:cNvPr id="2088" name="Freeform 40"/>
                <p:cNvSpPr>
                  <a:spLocks/>
                </p:cNvSpPr>
                <p:nvPr/>
              </p:nvSpPr>
              <p:spPr bwMode="ltGray">
                <a:xfrm>
                  <a:off x="195" y="3670"/>
                  <a:ext cx="43" cy="629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30" y="12"/>
                    </a:cxn>
                    <a:cxn ang="0">
                      <a:pos x="17" y="123"/>
                    </a:cxn>
                    <a:cxn ang="0">
                      <a:pos x="8" y="229"/>
                    </a:cxn>
                    <a:cxn ang="0">
                      <a:pos x="0" y="360"/>
                    </a:cxn>
                    <a:cxn ang="0">
                      <a:pos x="0" y="502"/>
                    </a:cxn>
                    <a:cxn ang="0">
                      <a:pos x="4" y="628"/>
                    </a:cxn>
                    <a:cxn ang="0">
                      <a:pos x="8" y="628"/>
                    </a:cxn>
                    <a:cxn ang="0">
                      <a:pos x="4" y="502"/>
                    </a:cxn>
                    <a:cxn ang="0">
                      <a:pos x="4" y="398"/>
                    </a:cxn>
                    <a:cxn ang="0">
                      <a:pos x="12" y="284"/>
                    </a:cxn>
                    <a:cxn ang="0">
                      <a:pos x="24" y="172"/>
                    </a:cxn>
                    <a:cxn ang="0">
                      <a:pos x="42" y="28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43" h="629">
                      <a:moveTo>
                        <a:pt x="33" y="0"/>
                      </a:moveTo>
                      <a:lnTo>
                        <a:pt x="30" y="12"/>
                      </a:lnTo>
                      <a:lnTo>
                        <a:pt x="17" y="123"/>
                      </a:lnTo>
                      <a:lnTo>
                        <a:pt x="8" y="229"/>
                      </a:lnTo>
                      <a:lnTo>
                        <a:pt x="0" y="360"/>
                      </a:lnTo>
                      <a:lnTo>
                        <a:pt x="0" y="502"/>
                      </a:lnTo>
                      <a:lnTo>
                        <a:pt x="4" y="628"/>
                      </a:lnTo>
                      <a:lnTo>
                        <a:pt x="8" y="628"/>
                      </a:lnTo>
                      <a:lnTo>
                        <a:pt x="4" y="502"/>
                      </a:lnTo>
                      <a:lnTo>
                        <a:pt x="4" y="398"/>
                      </a:lnTo>
                      <a:lnTo>
                        <a:pt x="12" y="284"/>
                      </a:lnTo>
                      <a:lnTo>
                        <a:pt x="24" y="172"/>
                      </a:lnTo>
                      <a:lnTo>
                        <a:pt x="42" y="2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089" name="Freeform 41"/>
                <p:cNvSpPr>
                  <a:spLocks/>
                </p:cNvSpPr>
                <p:nvPr/>
              </p:nvSpPr>
              <p:spPr bwMode="ltGray">
                <a:xfrm>
                  <a:off x="114" y="3027"/>
                  <a:ext cx="139" cy="763"/>
                </a:xfrm>
                <a:custGeom>
                  <a:avLst/>
                  <a:gdLst/>
                  <a:ahLst/>
                  <a:cxnLst>
                    <a:cxn ang="0">
                      <a:pos x="136" y="118"/>
                    </a:cxn>
                    <a:cxn ang="0">
                      <a:pos x="126" y="68"/>
                    </a:cxn>
                    <a:cxn ang="0">
                      <a:pos x="121" y="49"/>
                    </a:cxn>
                    <a:cxn ang="0">
                      <a:pos x="111" y="32"/>
                    </a:cxn>
                    <a:cxn ang="0">
                      <a:pos x="102" y="17"/>
                    </a:cxn>
                    <a:cxn ang="0">
                      <a:pos x="89" y="2"/>
                    </a:cxn>
                    <a:cxn ang="0">
                      <a:pos x="78" y="0"/>
                    </a:cxn>
                    <a:cxn ang="0">
                      <a:pos x="67" y="7"/>
                    </a:cxn>
                    <a:cxn ang="0">
                      <a:pos x="56" y="14"/>
                    </a:cxn>
                    <a:cxn ang="0">
                      <a:pos x="43" y="28"/>
                    </a:cxn>
                    <a:cxn ang="0">
                      <a:pos x="35" y="56"/>
                    </a:cxn>
                    <a:cxn ang="0">
                      <a:pos x="27" y="97"/>
                    </a:cxn>
                    <a:cxn ang="0">
                      <a:pos x="19" y="130"/>
                    </a:cxn>
                    <a:cxn ang="0">
                      <a:pos x="12" y="162"/>
                    </a:cxn>
                    <a:cxn ang="0">
                      <a:pos x="4" y="205"/>
                    </a:cxn>
                    <a:cxn ang="0">
                      <a:pos x="0" y="297"/>
                    </a:cxn>
                    <a:cxn ang="0">
                      <a:pos x="1" y="366"/>
                    </a:cxn>
                    <a:cxn ang="0">
                      <a:pos x="8" y="467"/>
                    </a:cxn>
                    <a:cxn ang="0">
                      <a:pos x="19" y="555"/>
                    </a:cxn>
                    <a:cxn ang="0">
                      <a:pos x="43" y="762"/>
                    </a:cxn>
                    <a:cxn ang="0">
                      <a:pos x="34" y="540"/>
                    </a:cxn>
                    <a:cxn ang="0">
                      <a:pos x="28" y="463"/>
                    </a:cxn>
                    <a:cxn ang="0">
                      <a:pos x="25" y="395"/>
                    </a:cxn>
                    <a:cxn ang="0">
                      <a:pos x="24" y="323"/>
                    </a:cxn>
                    <a:cxn ang="0">
                      <a:pos x="27" y="242"/>
                    </a:cxn>
                    <a:cxn ang="0">
                      <a:pos x="31" y="180"/>
                    </a:cxn>
                    <a:cxn ang="0">
                      <a:pos x="37" y="105"/>
                    </a:cxn>
                    <a:cxn ang="0">
                      <a:pos x="47" y="68"/>
                    </a:cxn>
                    <a:cxn ang="0">
                      <a:pos x="59" y="54"/>
                    </a:cxn>
                    <a:cxn ang="0">
                      <a:pos x="94" y="45"/>
                    </a:cxn>
                    <a:cxn ang="0">
                      <a:pos x="115" y="71"/>
                    </a:cxn>
                    <a:cxn ang="0">
                      <a:pos x="138" y="127"/>
                    </a:cxn>
                    <a:cxn ang="0">
                      <a:pos x="136" y="118"/>
                    </a:cxn>
                  </a:cxnLst>
                  <a:rect l="0" t="0" r="r" b="b"/>
                  <a:pathLst>
                    <a:path w="139" h="763">
                      <a:moveTo>
                        <a:pt x="136" y="118"/>
                      </a:moveTo>
                      <a:lnTo>
                        <a:pt x="126" y="68"/>
                      </a:lnTo>
                      <a:lnTo>
                        <a:pt x="121" y="49"/>
                      </a:lnTo>
                      <a:lnTo>
                        <a:pt x="111" y="32"/>
                      </a:lnTo>
                      <a:lnTo>
                        <a:pt x="102" y="17"/>
                      </a:lnTo>
                      <a:lnTo>
                        <a:pt x="89" y="2"/>
                      </a:lnTo>
                      <a:lnTo>
                        <a:pt x="78" y="0"/>
                      </a:lnTo>
                      <a:lnTo>
                        <a:pt x="67" y="7"/>
                      </a:lnTo>
                      <a:lnTo>
                        <a:pt x="56" y="14"/>
                      </a:lnTo>
                      <a:lnTo>
                        <a:pt x="43" y="28"/>
                      </a:lnTo>
                      <a:lnTo>
                        <a:pt x="35" y="56"/>
                      </a:lnTo>
                      <a:lnTo>
                        <a:pt x="27" y="97"/>
                      </a:lnTo>
                      <a:lnTo>
                        <a:pt x="19" y="130"/>
                      </a:lnTo>
                      <a:lnTo>
                        <a:pt x="12" y="162"/>
                      </a:lnTo>
                      <a:lnTo>
                        <a:pt x="4" y="205"/>
                      </a:lnTo>
                      <a:lnTo>
                        <a:pt x="0" y="297"/>
                      </a:lnTo>
                      <a:lnTo>
                        <a:pt x="1" y="366"/>
                      </a:lnTo>
                      <a:lnTo>
                        <a:pt x="8" y="467"/>
                      </a:lnTo>
                      <a:lnTo>
                        <a:pt x="19" y="555"/>
                      </a:lnTo>
                      <a:lnTo>
                        <a:pt x="43" y="762"/>
                      </a:lnTo>
                      <a:lnTo>
                        <a:pt x="34" y="540"/>
                      </a:lnTo>
                      <a:lnTo>
                        <a:pt x="28" y="463"/>
                      </a:lnTo>
                      <a:lnTo>
                        <a:pt x="25" y="395"/>
                      </a:lnTo>
                      <a:lnTo>
                        <a:pt x="24" y="323"/>
                      </a:lnTo>
                      <a:lnTo>
                        <a:pt x="27" y="242"/>
                      </a:lnTo>
                      <a:lnTo>
                        <a:pt x="31" y="180"/>
                      </a:lnTo>
                      <a:lnTo>
                        <a:pt x="37" y="105"/>
                      </a:lnTo>
                      <a:lnTo>
                        <a:pt x="47" y="68"/>
                      </a:lnTo>
                      <a:lnTo>
                        <a:pt x="59" y="54"/>
                      </a:lnTo>
                      <a:lnTo>
                        <a:pt x="94" y="45"/>
                      </a:lnTo>
                      <a:lnTo>
                        <a:pt x="115" y="71"/>
                      </a:lnTo>
                      <a:lnTo>
                        <a:pt x="138" y="127"/>
                      </a:lnTo>
                      <a:lnTo>
                        <a:pt x="136" y="11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grpSp>
              <p:nvGrpSpPr>
                <p:cNvPr id="2092" name="Group 44"/>
                <p:cNvGrpSpPr>
                  <a:grpSpLocks/>
                </p:cNvGrpSpPr>
                <p:nvPr/>
              </p:nvGrpSpPr>
              <p:grpSpPr bwMode="auto">
                <a:xfrm>
                  <a:off x="294" y="1735"/>
                  <a:ext cx="342" cy="1085"/>
                  <a:chOff x="294" y="1735"/>
                  <a:chExt cx="342" cy="1085"/>
                </a:xfrm>
              </p:grpSpPr>
              <p:sp>
                <p:nvSpPr>
                  <p:cNvPr id="2090" name="Freeform 42"/>
                  <p:cNvSpPr>
                    <a:spLocks/>
                  </p:cNvSpPr>
                  <p:nvPr/>
                </p:nvSpPr>
                <p:spPr bwMode="ltGray">
                  <a:xfrm>
                    <a:off x="294" y="1735"/>
                    <a:ext cx="189" cy="1084"/>
                  </a:xfrm>
                  <a:custGeom>
                    <a:avLst/>
                    <a:gdLst/>
                    <a:ahLst/>
                    <a:cxnLst>
                      <a:cxn ang="0">
                        <a:pos x="177" y="24"/>
                      </a:cxn>
                      <a:cxn ang="0">
                        <a:pos x="175" y="0"/>
                      </a:cxn>
                      <a:cxn ang="0">
                        <a:pos x="162" y="9"/>
                      </a:cxn>
                      <a:cxn ang="0">
                        <a:pos x="154" y="38"/>
                      </a:cxn>
                      <a:cxn ang="0">
                        <a:pos x="5" y="237"/>
                      </a:cxn>
                      <a:cxn ang="0">
                        <a:pos x="138" y="96"/>
                      </a:cxn>
                      <a:cxn ang="0">
                        <a:pos x="139" y="123"/>
                      </a:cxn>
                      <a:cxn ang="0">
                        <a:pos x="74" y="293"/>
                      </a:cxn>
                      <a:cxn ang="0">
                        <a:pos x="155" y="158"/>
                      </a:cxn>
                      <a:cxn ang="0">
                        <a:pos x="145" y="214"/>
                      </a:cxn>
                      <a:cxn ang="0">
                        <a:pos x="119" y="306"/>
                      </a:cxn>
                      <a:cxn ang="0">
                        <a:pos x="41" y="553"/>
                      </a:cxn>
                      <a:cxn ang="0">
                        <a:pos x="43" y="533"/>
                      </a:cxn>
                      <a:cxn ang="0">
                        <a:pos x="95" y="379"/>
                      </a:cxn>
                      <a:cxn ang="0">
                        <a:pos x="135" y="261"/>
                      </a:cxn>
                      <a:cxn ang="0">
                        <a:pos x="154" y="204"/>
                      </a:cxn>
                      <a:cxn ang="0">
                        <a:pos x="158" y="224"/>
                      </a:cxn>
                      <a:cxn ang="0">
                        <a:pos x="135" y="298"/>
                      </a:cxn>
                      <a:cxn ang="0">
                        <a:pos x="104" y="402"/>
                      </a:cxn>
                      <a:cxn ang="0">
                        <a:pos x="145" y="261"/>
                      </a:cxn>
                      <a:cxn ang="0">
                        <a:pos x="158" y="224"/>
                      </a:cxn>
                      <a:cxn ang="0">
                        <a:pos x="159" y="264"/>
                      </a:cxn>
                      <a:cxn ang="0">
                        <a:pos x="145" y="336"/>
                      </a:cxn>
                      <a:cxn ang="0">
                        <a:pos x="104" y="430"/>
                      </a:cxn>
                      <a:cxn ang="0">
                        <a:pos x="68" y="516"/>
                      </a:cxn>
                      <a:cxn ang="0">
                        <a:pos x="110" y="428"/>
                      </a:cxn>
                      <a:cxn ang="0">
                        <a:pos x="151" y="326"/>
                      </a:cxn>
                      <a:cxn ang="0">
                        <a:pos x="150" y="361"/>
                      </a:cxn>
                      <a:cxn ang="0">
                        <a:pos x="151" y="420"/>
                      </a:cxn>
                      <a:cxn ang="0">
                        <a:pos x="144" y="450"/>
                      </a:cxn>
                      <a:cxn ang="0">
                        <a:pos x="111" y="537"/>
                      </a:cxn>
                      <a:cxn ang="0">
                        <a:pos x="47" y="675"/>
                      </a:cxn>
                      <a:cxn ang="0">
                        <a:pos x="56" y="646"/>
                      </a:cxn>
                      <a:cxn ang="0">
                        <a:pos x="135" y="477"/>
                      </a:cxn>
                      <a:cxn ang="0">
                        <a:pos x="160" y="404"/>
                      </a:cxn>
                      <a:cxn ang="0">
                        <a:pos x="97" y="621"/>
                      </a:cxn>
                      <a:cxn ang="0">
                        <a:pos x="159" y="469"/>
                      </a:cxn>
                      <a:cxn ang="0">
                        <a:pos x="158" y="530"/>
                      </a:cxn>
                      <a:cxn ang="0">
                        <a:pos x="126" y="675"/>
                      </a:cxn>
                      <a:cxn ang="0">
                        <a:pos x="72" y="778"/>
                      </a:cxn>
                      <a:cxn ang="0">
                        <a:pos x="21" y="872"/>
                      </a:cxn>
                      <a:cxn ang="0">
                        <a:pos x="98" y="741"/>
                      </a:cxn>
                      <a:cxn ang="0">
                        <a:pos x="129" y="665"/>
                      </a:cxn>
                      <a:cxn ang="0">
                        <a:pos x="158" y="555"/>
                      </a:cxn>
                      <a:cxn ang="0">
                        <a:pos x="154" y="605"/>
                      </a:cxn>
                      <a:cxn ang="0">
                        <a:pos x="152" y="654"/>
                      </a:cxn>
                      <a:cxn ang="0">
                        <a:pos x="154" y="703"/>
                      </a:cxn>
                      <a:cxn ang="0">
                        <a:pos x="126" y="797"/>
                      </a:cxn>
                      <a:cxn ang="0">
                        <a:pos x="74" y="882"/>
                      </a:cxn>
                      <a:cxn ang="0">
                        <a:pos x="77" y="876"/>
                      </a:cxn>
                      <a:cxn ang="0">
                        <a:pos x="142" y="759"/>
                      </a:cxn>
                      <a:cxn ang="0">
                        <a:pos x="138" y="789"/>
                      </a:cxn>
                      <a:cxn ang="0">
                        <a:pos x="142" y="806"/>
                      </a:cxn>
                      <a:cxn ang="0">
                        <a:pos x="145" y="834"/>
                      </a:cxn>
                      <a:cxn ang="0">
                        <a:pos x="113" y="920"/>
                      </a:cxn>
                      <a:cxn ang="0">
                        <a:pos x="79" y="939"/>
                      </a:cxn>
                      <a:cxn ang="0">
                        <a:pos x="142" y="863"/>
                      </a:cxn>
                      <a:cxn ang="0">
                        <a:pos x="138" y="907"/>
                      </a:cxn>
                      <a:cxn ang="0">
                        <a:pos x="143" y="930"/>
                      </a:cxn>
                      <a:cxn ang="0">
                        <a:pos x="68" y="1083"/>
                      </a:cxn>
                      <a:cxn ang="0">
                        <a:pos x="138" y="967"/>
                      </a:cxn>
                      <a:cxn ang="0">
                        <a:pos x="153" y="924"/>
                      </a:cxn>
                      <a:cxn ang="0">
                        <a:pos x="163" y="886"/>
                      </a:cxn>
                    </a:cxnLst>
                    <a:rect l="0" t="0" r="r" b="b"/>
                    <a:pathLst>
                      <a:path w="189" h="1084">
                        <a:moveTo>
                          <a:pt x="174" y="84"/>
                        </a:moveTo>
                        <a:lnTo>
                          <a:pt x="177" y="24"/>
                        </a:lnTo>
                        <a:lnTo>
                          <a:pt x="188" y="21"/>
                        </a:lnTo>
                        <a:lnTo>
                          <a:pt x="175" y="0"/>
                        </a:lnTo>
                        <a:lnTo>
                          <a:pt x="170" y="1"/>
                        </a:lnTo>
                        <a:lnTo>
                          <a:pt x="162" y="9"/>
                        </a:lnTo>
                        <a:lnTo>
                          <a:pt x="161" y="27"/>
                        </a:lnTo>
                        <a:lnTo>
                          <a:pt x="154" y="38"/>
                        </a:lnTo>
                        <a:lnTo>
                          <a:pt x="91" y="193"/>
                        </a:lnTo>
                        <a:lnTo>
                          <a:pt x="5" y="237"/>
                        </a:lnTo>
                        <a:lnTo>
                          <a:pt x="90" y="191"/>
                        </a:lnTo>
                        <a:lnTo>
                          <a:pt x="138" y="96"/>
                        </a:lnTo>
                        <a:lnTo>
                          <a:pt x="154" y="82"/>
                        </a:lnTo>
                        <a:lnTo>
                          <a:pt x="139" y="123"/>
                        </a:lnTo>
                        <a:lnTo>
                          <a:pt x="154" y="126"/>
                        </a:lnTo>
                        <a:lnTo>
                          <a:pt x="74" y="293"/>
                        </a:lnTo>
                        <a:lnTo>
                          <a:pt x="129" y="188"/>
                        </a:lnTo>
                        <a:lnTo>
                          <a:pt x="155" y="158"/>
                        </a:lnTo>
                        <a:lnTo>
                          <a:pt x="154" y="180"/>
                        </a:lnTo>
                        <a:lnTo>
                          <a:pt x="145" y="214"/>
                        </a:lnTo>
                        <a:lnTo>
                          <a:pt x="138" y="242"/>
                        </a:lnTo>
                        <a:lnTo>
                          <a:pt x="119" y="306"/>
                        </a:lnTo>
                        <a:lnTo>
                          <a:pt x="84" y="420"/>
                        </a:lnTo>
                        <a:lnTo>
                          <a:pt x="41" y="553"/>
                        </a:lnTo>
                        <a:lnTo>
                          <a:pt x="5" y="646"/>
                        </a:lnTo>
                        <a:lnTo>
                          <a:pt x="43" y="533"/>
                        </a:lnTo>
                        <a:lnTo>
                          <a:pt x="66" y="465"/>
                        </a:lnTo>
                        <a:lnTo>
                          <a:pt x="95" y="379"/>
                        </a:lnTo>
                        <a:lnTo>
                          <a:pt x="111" y="326"/>
                        </a:lnTo>
                        <a:lnTo>
                          <a:pt x="135" y="261"/>
                        </a:lnTo>
                        <a:lnTo>
                          <a:pt x="145" y="231"/>
                        </a:lnTo>
                        <a:lnTo>
                          <a:pt x="154" y="204"/>
                        </a:lnTo>
                        <a:lnTo>
                          <a:pt x="149" y="206"/>
                        </a:lnTo>
                        <a:lnTo>
                          <a:pt x="158" y="224"/>
                        </a:lnTo>
                        <a:lnTo>
                          <a:pt x="149" y="242"/>
                        </a:lnTo>
                        <a:lnTo>
                          <a:pt x="135" y="298"/>
                        </a:lnTo>
                        <a:lnTo>
                          <a:pt x="121" y="356"/>
                        </a:lnTo>
                        <a:lnTo>
                          <a:pt x="104" y="402"/>
                        </a:lnTo>
                        <a:lnTo>
                          <a:pt x="132" y="306"/>
                        </a:lnTo>
                        <a:lnTo>
                          <a:pt x="145" y="261"/>
                        </a:lnTo>
                        <a:lnTo>
                          <a:pt x="154" y="224"/>
                        </a:lnTo>
                        <a:lnTo>
                          <a:pt x="158" y="224"/>
                        </a:lnTo>
                        <a:lnTo>
                          <a:pt x="151" y="278"/>
                        </a:lnTo>
                        <a:lnTo>
                          <a:pt x="159" y="264"/>
                        </a:lnTo>
                        <a:lnTo>
                          <a:pt x="154" y="298"/>
                        </a:lnTo>
                        <a:lnTo>
                          <a:pt x="145" y="336"/>
                        </a:lnTo>
                        <a:lnTo>
                          <a:pt x="126" y="392"/>
                        </a:lnTo>
                        <a:lnTo>
                          <a:pt x="104" y="430"/>
                        </a:lnTo>
                        <a:lnTo>
                          <a:pt x="84" y="477"/>
                        </a:lnTo>
                        <a:lnTo>
                          <a:pt x="68" y="516"/>
                        </a:lnTo>
                        <a:lnTo>
                          <a:pt x="79" y="496"/>
                        </a:lnTo>
                        <a:lnTo>
                          <a:pt x="110" y="428"/>
                        </a:lnTo>
                        <a:lnTo>
                          <a:pt x="145" y="345"/>
                        </a:lnTo>
                        <a:lnTo>
                          <a:pt x="151" y="326"/>
                        </a:lnTo>
                        <a:lnTo>
                          <a:pt x="158" y="298"/>
                        </a:lnTo>
                        <a:lnTo>
                          <a:pt x="150" y="361"/>
                        </a:lnTo>
                        <a:lnTo>
                          <a:pt x="163" y="337"/>
                        </a:lnTo>
                        <a:lnTo>
                          <a:pt x="151" y="420"/>
                        </a:lnTo>
                        <a:lnTo>
                          <a:pt x="149" y="439"/>
                        </a:lnTo>
                        <a:lnTo>
                          <a:pt x="144" y="450"/>
                        </a:lnTo>
                        <a:lnTo>
                          <a:pt x="128" y="495"/>
                        </a:lnTo>
                        <a:lnTo>
                          <a:pt x="111" y="537"/>
                        </a:lnTo>
                        <a:lnTo>
                          <a:pt x="77" y="608"/>
                        </a:lnTo>
                        <a:lnTo>
                          <a:pt x="47" y="675"/>
                        </a:lnTo>
                        <a:lnTo>
                          <a:pt x="0" y="769"/>
                        </a:lnTo>
                        <a:lnTo>
                          <a:pt x="56" y="646"/>
                        </a:lnTo>
                        <a:lnTo>
                          <a:pt x="113" y="524"/>
                        </a:lnTo>
                        <a:lnTo>
                          <a:pt x="135" y="477"/>
                        </a:lnTo>
                        <a:lnTo>
                          <a:pt x="149" y="427"/>
                        </a:lnTo>
                        <a:lnTo>
                          <a:pt x="160" y="404"/>
                        </a:lnTo>
                        <a:lnTo>
                          <a:pt x="162" y="407"/>
                        </a:lnTo>
                        <a:lnTo>
                          <a:pt x="97" y="621"/>
                        </a:lnTo>
                        <a:lnTo>
                          <a:pt x="147" y="475"/>
                        </a:lnTo>
                        <a:lnTo>
                          <a:pt x="159" y="469"/>
                        </a:lnTo>
                        <a:lnTo>
                          <a:pt x="145" y="549"/>
                        </a:lnTo>
                        <a:lnTo>
                          <a:pt x="158" y="530"/>
                        </a:lnTo>
                        <a:lnTo>
                          <a:pt x="138" y="618"/>
                        </a:lnTo>
                        <a:lnTo>
                          <a:pt x="126" y="675"/>
                        </a:lnTo>
                        <a:lnTo>
                          <a:pt x="104" y="721"/>
                        </a:lnTo>
                        <a:lnTo>
                          <a:pt x="72" y="778"/>
                        </a:lnTo>
                        <a:lnTo>
                          <a:pt x="43" y="834"/>
                        </a:lnTo>
                        <a:lnTo>
                          <a:pt x="21" y="872"/>
                        </a:lnTo>
                        <a:lnTo>
                          <a:pt x="5" y="892"/>
                        </a:lnTo>
                        <a:lnTo>
                          <a:pt x="98" y="741"/>
                        </a:lnTo>
                        <a:lnTo>
                          <a:pt x="119" y="696"/>
                        </a:lnTo>
                        <a:lnTo>
                          <a:pt x="129" y="665"/>
                        </a:lnTo>
                        <a:lnTo>
                          <a:pt x="144" y="608"/>
                        </a:lnTo>
                        <a:lnTo>
                          <a:pt x="158" y="555"/>
                        </a:lnTo>
                        <a:lnTo>
                          <a:pt x="143" y="632"/>
                        </a:lnTo>
                        <a:lnTo>
                          <a:pt x="154" y="605"/>
                        </a:lnTo>
                        <a:lnTo>
                          <a:pt x="142" y="668"/>
                        </a:lnTo>
                        <a:lnTo>
                          <a:pt x="152" y="654"/>
                        </a:lnTo>
                        <a:lnTo>
                          <a:pt x="141" y="729"/>
                        </a:lnTo>
                        <a:lnTo>
                          <a:pt x="154" y="703"/>
                        </a:lnTo>
                        <a:lnTo>
                          <a:pt x="142" y="741"/>
                        </a:lnTo>
                        <a:lnTo>
                          <a:pt x="126" y="797"/>
                        </a:lnTo>
                        <a:lnTo>
                          <a:pt x="113" y="814"/>
                        </a:lnTo>
                        <a:lnTo>
                          <a:pt x="74" y="882"/>
                        </a:lnTo>
                        <a:lnTo>
                          <a:pt x="37" y="920"/>
                        </a:lnTo>
                        <a:lnTo>
                          <a:pt x="77" y="876"/>
                        </a:lnTo>
                        <a:lnTo>
                          <a:pt x="111" y="816"/>
                        </a:lnTo>
                        <a:lnTo>
                          <a:pt x="142" y="759"/>
                        </a:lnTo>
                        <a:lnTo>
                          <a:pt x="151" y="732"/>
                        </a:lnTo>
                        <a:lnTo>
                          <a:pt x="138" y="789"/>
                        </a:lnTo>
                        <a:lnTo>
                          <a:pt x="149" y="778"/>
                        </a:lnTo>
                        <a:lnTo>
                          <a:pt x="142" y="806"/>
                        </a:lnTo>
                        <a:lnTo>
                          <a:pt x="138" y="845"/>
                        </a:lnTo>
                        <a:lnTo>
                          <a:pt x="145" y="834"/>
                        </a:lnTo>
                        <a:lnTo>
                          <a:pt x="137" y="867"/>
                        </a:lnTo>
                        <a:lnTo>
                          <a:pt x="113" y="920"/>
                        </a:lnTo>
                        <a:lnTo>
                          <a:pt x="98" y="929"/>
                        </a:lnTo>
                        <a:lnTo>
                          <a:pt x="79" y="939"/>
                        </a:lnTo>
                        <a:lnTo>
                          <a:pt x="116" y="910"/>
                        </a:lnTo>
                        <a:lnTo>
                          <a:pt x="142" y="863"/>
                        </a:lnTo>
                        <a:lnTo>
                          <a:pt x="149" y="826"/>
                        </a:lnTo>
                        <a:lnTo>
                          <a:pt x="138" y="907"/>
                        </a:lnTo>
                        <a:lnTo>
                          <a:pt x="149" y="886"/>
                        </a:lnTo>
                        <a:lnTo>
                          <a:pt x="143" y="930"/>
                        </a:lnTo>
                        <a:lnTo>
                          <a:pt x="132" y="991"/>
                        </a:lnTo>
                        <a:lnTo>
                          <a:pt x="68" y="1083"/>
                        </a:lnTo>
                        <a:lnTo>
                          <a:pt x="132" y="997"/>
                        </a:lnTo>
                        <a:lnTo>
                          <a:pt x="138" y="967"/>
                        </a:lnTo>
                        <a:lnTo>
                          <a:pt x="143" y="948"/>
                        </a:lnTo>
                        <a:lnTo>
                          <a:pt x="153" y="924"/>
                        </a:lnTo>
                        <a:lnTo>
                          <a:pt x="160" y="969"/>
                        </a:lnTo>
                        <a:lnTo>
                          <a:pt x="163" y="886"/>
                        </a:lnTo>
                        <a:lnTo>
                          <a:pt x="174" y="84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pl-PL"/>
                  </a:p>
                </p:txBody>
              </p:sp>
              <p:sp>
                <p:nvSpPr>
                  <p:cNvPr id="2091" name="Freeform 43"/>
                  <p:cNvSpPr>
                    <a:spLocks/>
                  </p:cNvSpPr>
                  <p:nvPr/>
                </p:nvSpPr>
                <p:spPr bwMode="ltGray">
                  <a:xfrm>
                    <a:off x="456" y="1735"/>
                    <a:ext cx="180" cy="1085"/>
                  </a:xfrm>
                  <a:custGeom>
                    <a:avLst/>
                    <a:gdLst/>
                    <a:ahLst/>
                    <a:cxnLst>
                      <a:cxn ang="0">
                        <a:pos x="1" y="897"/>
                      </a:cxn>
                      <a:cxn ang="0">
                        <a:pos x="6" y="858"/>
                      </a:cxn>
                      <a:cxn ang="0">
                        <a:pos x="51" y="1084"/>
                      </a:cxn>
                      <a:cxn ang="0">
                        <a:pos x="16" y="864"/>
                      </a:cxn>
                      <a:cxn ang="0">
                        <a:pos x="19" y="840"/>
                      </a:cxn>
                      <a:cxn ang="0">
                        <a:pos x="63" y="1001"/>
                      </a:cxn>
                      <a:cxn ang="0">
                        <a:pos x="18" y="831"/>
                      </a:cxn>
                      <a:cxn ang="0">
                        <a:pos x="24" y="795"/>
                      </a:cxn>
                      <a:cxn ang="0">
                        <a:pos x="29" y="756"/>
                      </a:cxn>
                      <a:cxn ang="0">
                        <a:pos x="26" y="728"/>
                      </a:cxn>
                      <a:cxn ang="0">
                        <a:pos x="32" y="712"/>
                      </a:cxn>
                      <a:cxn ang="0">
                        <a:pos x="29" y="709"/>
                      </a:cxn>
                      <a:cxn ang="0">
                        <a:pos x="29" y="670"/>
                      </a:cxn>
                      <a:cxn ang="0">
                        <a:pos x="32" y="643"/>
                      </a:cxn>
                      <a:cxn ang="0">
                        <a:pos x="84" y="832"/>
                      </a:cxn>
                      <a:cxn ang="0">
                        <a:pos x="29" y="634"/>
                      </a:cxn>
                      <a:cxn ang="0">
                        <a:pos x="35" y="634"/>
                      </a:cxn>
                      <a:cxn ang="0">
                        <a:pos x="35" y="576"/>
                      </a:cxn>
                      <a:cxn ang="0">
                        <a:pos x="102" y="710"/>
                      </a:cxn>
                      <a:cxn ang="0">
                        <a:pos x="49" y="617"/>
                      </a:cxn>
                      <a:cxn ang="0">
                        <a:pos x="30" y="539"/>
                      </a:cxn>
                      <a:cxn ang="0">
                        <a:pos x="32" y="511"/>
                      </a:cxn>
                      <a:cxn ang="0">
                        <a:pos x="43" y="535"/>
                      </a:cxn>
                      <a:cxn ang="0">
                        <a:pos x="44" y="501"/>
                      </a:cxn>
                      <a:cxn ang="0">
                        <a:pos x="94" y="560"/>
                      </a:cxn>
                      <a:cxn ang="0">
                        <a:pos x="75" y="530"/>
                      </a:cxn>
                      <a:cxn ang="0">
                        <a:pos x="37" y="456"/>
                      </a:cxn>
                      <a:cxn ang="0">
                        <a:pos x="35" y="407"/>
                      </a:cxn>
                      <a:cxn ang="0">
                        <a:pos x="39" y="377"/>
                      </a:cxn>
                      <a:cxn ang="0">
                        <a:pos x="51" y="399"/>
                      </a:cxn>
                      <a:cxn ang="0">
                        <a:pos x="49" y="348"/>
                      </a:cxn>
                      <a:cxn ang="0">
                        <a:pos x="44" y="314"/>
                      </a:cxn>
                      <a:cxn ang="0">
                        <a:pos x="48" y="295"/>
                      </a:cxn>
                      <a:cxn ang="0">
                        <a:pos x="99" y="387"/>
                      </a:cxn>
                      <a:cxn ang="0">
                        <a:pos x="160" y="456"/>
                      </a:cxn>
                      <a:cxn ang="0">
                        <a:pos x="75" y="342"/>
                      </a:cxn>
                      <a:cxn ang="0">
                        <a:pos x="48" y="295"/>
                      </a:cxn>
                      <a:cxn ang="0">
                        <a:pos x="51" y="268"/>
                      </a:cxn>
                      <a:cxn ang="0">
                        <a:pos x="45" y="207"/>
                      </a:cxn>
                      <a:cxn ang="0">
                        <a:pos x="48" y="165"/>
                      </a:cxn>
                      <a:cxn ang="0">
                        <a:pos x="75" y="216"/>
                      </a:cxn>
                      <a:cxn ang="0">
                        <a:pos x="69" y="201"/>
                      </a:cxn>
                      <a:cxn ang="0">
                        <a:pos x="51" y="165"/>
                      </a:cxn>
                      <a:cxn ang="0">
                        <a:pos x="48" y="146"/>
                      </a:cxn>
                      <a:cxn ang="0">
                        <a:pos x="39" y="118"/>
                      </a:cxn>
                      <a:cxn ang="0">
                        <a:pos x="94" y="168"/>
                      </a:cxn>
                      <a:cxn ang="0">
                        <a:pos x="39" y="80"/>
                      </a:cxn>
                      <a:cxn ang="0">
                        <a:pos x="104" y="80"/>
                      </a:cxn>
                      <a:cxn ang="0">
                        <a:pos x="133" y="69"/>
                      </a:cxn>
                      <a:cxn ang="0">
                        <a:pos x="48" y="80"/>
                      </a:cxn>
                      <a:cxn ang="0">
                        <a:pos x="35" y="33"/>
                      </a:cxn>
                      <a:cxn ang="0">
                        <a:pos x="17" y="13"/>
                      </a:cxn>
                      <a:cxn ang="0">
                        <a:pos x="0" y="942"/>
                      </a:cxn>
                    </a:cxnLst>
                    <a:rect l="0" t="0" r="r" b="b"/>
                    <a:pathLst>
                      <a:path w="180" h="1085">
                        <a:moveTo>
                          <a:pt x="0" y="942"/>
                        </a:moveTo>
                        <a:lnTo>
                          <a:pt x="1" y="897"/>
                        </a:lnTo>
                        <a:lnTo>
                          <a:pt x="11" y="923"/>
                        </a:lnTo>
                        <a:lnTo>
                          <a:pt x="6" y="858"/>
                        </a:lnTo>
                        <a:lnTo>
                          <a:pt x="17" y="867"/>
                        </a:lnTo>
                        <a:lnTo>
                          <a:pt x="51" y="1084"/>
                        </a:lnTo>
                        <a:lnTo>
                          <a:pt x="19" y="897"/>
                        </a:lnTo>
                        <a:lnTo>
                          <a:pt x="16" y="864"/>
                        </a:lnTo>
                        <a:lnTo>
                          <a:pt x="13" y="832"/>
                        </a:lnTo>
                        <a:lnTo>
                          <a:pt x="19" y="840"/>
                        </a:lnTo>
                        <a:lnTo>
                          <a:pt x="40" y="900"/>
                        </a:lnTo>
                        <a:lnTo>
                          <a:pt x="63" y="1001"/>
                        </a:lnTo>
                        <a:lnTo>
                          <a:pt x="29" y="867"/>
                        </a:lnTo>
                        <a:lnTo>
                          <a:pt x="18" y="831"/>
                        </a:lnTo>
                        <a:lnTo>
                          <a:pt x="17" y="779"/>
                        </a:lnTo>
                        <a:lnTo>
                          <a:pt x="24" y="795"/>
                        </a:lnTo>
                        <a:lnTo>
                          <a:pt x="22" y="736"/>
                        </a:lnTo>
                        <a:lnTo>
                          <a:pt x="29" y="756"/>
                        </a:lnTo>
                        <a:lnTo>
                          <a:pt x="60" y="952"/>
                        </a:lnTo>
                        <a:lnTo>
                          <a:pt x="26" y="728"/>
                        </a:lnTo>
                        <a:lnTo>
                          <a:pt x="22" y="690"/>
                        </a:lnTo>
                        <a:lnTo>
                          <a:pt x="32" y="712"/>
                        </a:lnTo>
                        <a:lnTo>
                          <a:pt x="57" y="821"/>
                        </a:lnTo>
                        <a:lnTo>
                          <a:pt x="29" y="709"/>
                        </a:lnTo>
                        <a:lnTo>
                          <a:pt x="19" y="652"/>
                        </a:lnTo>
                        <a:lnTo>
                          <a:pt x="29" y="670"/>
                        </a:lnTo>
                        <a:lnTo>
                          <a:pt x="22" y="634"/>
                        </a:lnTo>
                        <a:lnTo>
                          <a:pt x="32" y="643"/>
                        </a:lnTo>
                        <a:lnTo>
                          <a:pt x="41" y="709"/>
                        </a:lnTo>
                        <a:lnTo>
                          <a:pt x="84" y="832"/>
                        </a:lnTo>
                        <a:lnTo>
                          <a:pt x="39" y="690"/>
                        </a:lnTo>
                        <a:lnTo>
                          <a:pt x="29" y="634"/>
                        </a:lnTo>
                        <a:lnTo>
                          <a:pt x="26" y="605"/>
                        </a:lnTo>
                        <a:lnTo>
                          <a:pt x="35" y="634"/>
                        </a:lnTo>
                        <a:lnTo>
                          <a:pt x="29" y="569"/>
                        </a:lnTo>
                        <a:lnTo>
                          <a:pt x="35" y="576"/>
                        </a:lnTo>
                        <a:lnTo>
                          <a:pt x="40" y="610"/>
                        </a:lnTo>
                        <a:lnTo>
                          <a:pt x="102" y="710"/>
                        </a:lnTo>
                        <a:lnTo>
                          <a:pt x="68" y="650"/>
                        </a:lnTo>
                        <a:lnTo>
                          <a:pt x="49" y="617"/>
                        </a:lnTo>
                        <a:lnTo>
                          <a:pt x="44" y="606"/>
                        </a:lnTo>
                        <a:lnTo>
                          <a:pt x="30" y="539"/>
                        </a:lnTo>
                        <a:lnTo>
                          <a:pt x="35" y="551"/>
                        </a:lnTo>
                        <a:lnTo>
                          <a:pt x="32" y="511"/>
                        </a:lnTo>
                        <a:lnTo>
                          <a:pt x="30" y="518"/>
                        </a:lnTo>
                        <a:lnTo>
                          <a:pt x="43" y="535"/>
                        </a:lnTo>
                        <a:lnTo>
                          <a:pt x="34" y="491"/>
                        </a:lnTo>
                        <a:lnTo>
                          <a:pt x="44" y="501"/>
                        </a:lnTo>
                        <a:lnTo>
                          <a:pt x="68" y="522"/>
                        </a:lnTo>
                        <a:lnTo>
                          <a:pt x="94" y="560"/>
                        </a:lnTo>
                        <a:lnTo>
                          <a:pt x="157" y="700"/>
                        </a:lnTo>
                        <a:lnTo>
                          <a:pt x="75" y="530"/>
                        </a:lnTo>
                        <a:lnTo>
                          <a:pt x="45" y="491"/>
                        </a:lnTo>
                        <a:lnTo>
                          <a:pt x="37" y="456"/>
                        </a:lnTo>
                        <a:lnTo>
                          <a:pt x="49" y="473"/>
                        </a:lnTo>
                        <a:lnTo>
                          <a:pt x="35" y="407"/>
                        </a:lnTo>
                        <a:lnTo>
                          <a:pt x="44" y="412"/>
                        </a:lnTo>
                        <a:lnTo>
                          <a:pt x="39" y="377"/>
                        </a:lnTo>
                        <a:lnTo>
                          <a:pt x="40" y="369"/>
                        </a:lnTo>
                        <a:lnTo>
                          <a:pt x="51" y="399"/>
                        </a:lnTo>
                        <a:lnTo>
                          <a:pt x="40" y="348"/>
                        </a:lnTo>
                        <a:lnTo>
                          <a:pt x="49" y="348"/>
                        </a:lnTo>
                        <a:lnTo>
                          <a:pt x="39" y="314"/>
                        </a:lnTo>
                        <a:lnTo>
                          <a:pt x="44" y="314"/>
                        </a:lnTo>
                        <a:lnTo>
                          <a:pt x="39" y="295"/>
                        </a:lnTo>
                        <a:lnTo>
                          <a:pt x="48" y="295"/>
                        </a:lnTo>
                        <a:lnTo>
                          <a:pt x="67" y="336"/>
                        </a:lnTo>
                        <a:lnTo>
                          <a:pt x="99" y="387"/>
                        </a:lnTo>
                        <a:lnTo>
                          <a:pt x="131" y="428"/>
                        </a:lnTo>
                        <a:lnTo>
                          <a:pt x="160" y="456"/>
                        </a:lnTo>
                        <a:lnTo>
                          <a:pt x="91" y="369"/>
                        </a:lnTo>
                        <a:lnTo>
                          <a:pt x="75" y="342"/>
                        </a:lnTo>
                        <a:lnTo>
                          <a:pt x="51" y="308"/>
                        </a:lnTo>
                        <a:lnTo>
                          <a:pt x="48" y="295"/>
                        </a:lnTo>
                        <a:lnTo>
                          <a:pt x="41" y="258"/>
                        </a:lnTo>
                        <a:lnTo>
                          <a:pt x="51" y="268"/>
                        </a:lnTo>
                        <a:lnTo>
                          <a:pt x="40" y="207"/>
                        </a:lnTo>
                        <a:lnTo>
                          <a:pt x="45" y="207"/>
                        </a:lnTo>
                        <a:lnTo>
                          <a:pt x="39" y="165"/>
                        </a:lnTo>
                        <a:lnTo>
                          <a:pt x="48" y="165"/>
                        </a:lnTo>
                        <a:lnTo>
                          <a:pt x="53" y="185"/>
                        </a:lnTo>
                        <a:lnTo>
                          <a:pt x="75" y="216"/>
                        </a:lnTo>
                        <a:lnTo>
                          <a:pt x="138" y="287"/>
                        </a:lnTo>
                        <a:lnTo>
                          <a:pt x="69" y="201"/>
                        </a:lnTo>
                        <a:lnTo>
                          <a:pt x="53" y="183"/>
                        </a:lnTo>
                        <a:lnTo>
                          <a:pt x="51" y="165"/>
                        </a:lnTo>
                        <a:lnTo>
                          <a:pt x="41" y="136"/>
                        </a:lnTo>
                        <a:lnTo>
                          <a:pt x="48" y="146"/>
                        </a:lnTo>
                        <a:lnTo>
                          <a:pt x="32" y="107"/>
                        </a:lnTo>
                        <a:lnTo>
                          <a:pt x="39" y="118"/>
                        </a:lnTo>
                        <a:lnTo>
                          <a:pt x="52" y="117"/>
                        </a:lnTo>
                        <a:lnTo>
                          <a:pt x="94" y="168"/>
                        </a:lnTo>
                        <a:lnTo>
                          <a:pt x="51" y="118"/>
                        </a:lnTo>
                        <a:lnTo>
                          <a:pt x="39" y="80"/>
                        </a:lnTo>
                        <a:lnTo>
                          <a:pt x="51" y="80"/>
                        </a:lnTo>
                        <a:lnTo>
                          <a:pt x="104" y="80"/>
                        </a:lnTo>
                        <a:lnTo>
                          <a:pt x="179" y="42"/>
                        </a:lnTo>
                        <a:lnTo>
                          <a:pt x="133" y="69"/>
                        </a:lnTo>
                        <a:lnTo>
                          <a:pt x="66" y="89"/>
                        </a:lnTo>
                        <a:lnTo>
                          <a:pt x="48" y="80"/>
                        </a:lnTo>
                        <a:lnTo>
                          <a:pt x="41" y="61"/>
                        </a:lnTo>
                        <a:lnTo>
                          <a:pt x="35" y="33"/>
                        </a:lnTo>
                        <a:lnTo>
                          <a:pt x="20" y="0"/>
                        </a:lnTo>
                        <a:lnTo>
                          <a:pt x="17" y="13"/>
                        </a:lnTo>
                        <a:lnTo>
                          <a:pt x="13" y="2"/>
                        </a:lnTo>
                        <a:lnTo>
                          <a:pt x="0" y="942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pl-PL"/>
                  </a:p>
                </p:txBody>
              </p:sp>
            </p:grpSp>
            <p:sp>
              <p:nvSpPr>
                <p:cNvPr id="2093" name="Freeform 45"/>
                <p:cNvSpPr>
                  <a:spLocks/>
                </p:cNvSpPr>
                <p:nvPr/>
              </p:nvSpPr>
              <p:spPr bwMode="ltGray">
                <a:xfrm>
                  <a:off x="458" y="2825"/>
                  <a:ext cx="48" cy="828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8" y="63"/>
                    </a:cxn>
                    <a:cxn ang="0">
                      <a:pos x="28" y="163"/>
                    </a:cxn>
                    <a:cxn ang="0">
                      <a:pos x="37" y="301"/>
                    </a:cxn>
                    <a:cxn ang="0">
                      <a:pos x="47" y="477"/>
                    </a:cxn>
                    <a:cxn ang="0">
                      <a:pos x="47" y="665"/>
                    </a:cxn>
                    <a:cxn ang="0">
                      <a:pos x="42" y="827"/>
                    </a:cxn>
                    <a:cxn ang="0">
                      <a:pos x="37" y="827"/>
                    </a:cxn>
                    <a:cxn ang="0">
                      <a:pos x="42" y="665"/>
                    </a:cxn>
                    <a:cxn ang="0">
                      <a:pos x="42" y="526"/>
                    </a:cxn>
                    <a:cxn ang="0">
                      <a:pos x="33" y="375"/>
                    </a:cxn>
                    <a:cxn ang="0">
                      <a:pos x="18" y="226"/>
                    </a:cxn>
                    <a:cxn ang="0">
                      <a:pos x="0" y="3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48" h="828">
                      <a:moveTo>
                        <a:pt x="9" y="0"/>
                      </a:moveTo>
                      <a:lnTo>
                        <a:pt x="18" y="63"/>
                      </a:lnTo>
                      <a:lnTo>
                        <a:pt x="28" y="163"/>
                      </a:lnTo>
                      <a:lnTo>
                        <a:pt x="37" y="301"/>
                      </a:lnTo>
                      <a:lnTo>
                        <a:pt x="47" y="477"/>
                      </a:lnTo>
                      <a:lnTo>
                        <a:pt x="47" y="665"/>
                      </a:lnTo>
                      <a:lnTo>
                        <a:pt x="42" y="827"/>
                      </a:lnTo>
                      <a:lnTo>
                        <a:pt x="37" y="827"/>
                      </a:lnTo>
                      <a:lnTo>
                        <a:pt x="42" y="665"/>
                      </a:lnTo>
                      <a:lnTo>
                        <a:pt x="42" y="526"/>
                      </a:lnTo>
                      <a:lnTo>
                        <a:pt x="33" y="375"/>
                      </a:lnTo>
                      <a:lnTo>
                        <a:pt x="18" y="226"/>
                      </a:lnTo>
                      <a:lnTo>
                        <a:pt x="0" y="3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094" name="Freeform 46"/>
                <p:cNvSpPr>
                  <a:spLocks/>
                </p:cNvSpPr>
                <p:nvPr/>
              </p:nvSpPr>
              <p:spPr bwMode="ltGray">
                <a:xfrm>
                  <a:off x="216" y="2485"/>
                  <a:ext cx="141" cy="742"/>
                </a:xfrm>
                <a:custGeom>
                  <a:avLst/>
                  <a:gdLst/>
                  <a:ahLst/>
                  <a:cxnLst>
                    <a:cxn ang="0">
                      <a:pos x="40" y="741"/>
                    </a:cxn>
                    <a:cxn ang="0">
                      <a:pos x="30" y="613"/>
                    </a:cxn>
                    <a:cxn ang="0">
                      <a:pos x="26" y="559"/>
                    </a:cxn>
                    <a:cxn ang="0">
                      <a:pos x="16" y="492"/>
                    </a:cxn>
                    <a:cxn ang="0">
                      <a:pos x="5" y="428"/>
                    </a:cxn>
                    <a:cxn ang="0">
                      <a:pos x="2" y="390"/>
                    </a:cxn>
                    <a:cxn ang="0">
                      <a:pos x="0" y="353"/>
                    </a:cxn>
                    <a:cxn ang="0">
                      <a:pos x="2" y="298"/>
                    </a:cxn>
                    <a:cxn ang="0">
                      <a:pos x="4" y="242"/>
                    </a:cxn>
                    <a:cxn ang="0">
                      <a:pos x="20" y="101"/>
                    </a:cxn>
                    <a:cxn ang="0">
                      <a:pos x="26" y="69"/>
                    </a:cxn>
                    <a:cxn ang="0">
                      <a:pos x="40" y="32"/>
                    </a:cxn>
                    <a:cxn ang="0">
                      <a:pos x="50" y="8"/>
                    </a:cxn>
                    <a:cxn ang="0">
                      <a:pos x="65" y="0"/>
                    </a:cxn>
                    <a:cxn ang="0">
                      <a:pos x="76" y="8"/>
                    </a:cxn>
                    <a:cxn ang="0">
                      <a:pos x="91" y="32"/>
                    </a:cxn>
                    <a:cxn ang="0">
                      <a:pos x="105" y="75"/>
                    </a:cxn>
                    <a:cxn ang="0">
                      <a:pos x="109" y="106"/>
                    </a:cxn>
                    <a:cxn ang="0">
                      <a:pos x="119" y="150"/>
                    </a:cxn>
                    <a:cxn ang="0">
                      <a:pos x="126" y="190"/>
                    </a:cxn>
                    <a:cxn ang="0">
                      <a:pos x="137" y="384"/>
                    </a:cxn>
                    <a:cxn ang="0">
                      <a:pos x="140" y="421"/>
                    </a:cxn>
                    <a:cxn ang="0">
                      <a:pos x="137" y="483"/>
                    </a:cxn>
                    <a:cxn ang="0">
                      <a:pos x="129" y="665"/>
                    </a:cxn>
                    <a:cxn ang="0">
                      <a:pos x="129" y="488"/>
                    </a:cxn>
                    <a:cxn ang="0">
                      <a:pos x="126" y="410"/>
                    </a:cxn>
                    <a:cxn ang="0">
                      <a:pos x="123" y="361"/>
                    </a:cxn>
                    <a:cxn ang="0">
                      <a:pos x="118" y="298"/>
                    </a:cxn>
                    <a:cxn ang="0">
                      <a:pos x="111" y="233"/>
                    </a:cxn>
                    <a:cxn ang="0">
                      <a:pos x="103" y="170"/>
                    </a:cxn>
                    <a:cxn ang="0">
                      <a:pos x="92" y="112"/>
                    </a:cxn>
                    <a:cxn ang="0">
                      <a:pos x="84" y="60"/>
                    </a:cxn>
                    <a:cxn ang="0">
                      <a:pos x="76" y="32"/>
                    </a:cxn>
                    <a:cxn ang="0">
                      <a:pos x="66" y="19"/>
                    </a:cxn>
                    <a:cxn ang="0">
                      <a:pos x="57" y="32"/>
                    </a:cxn>
                    <a:cxn ang="0">
                      <a:pos x="48" y="58"/>
                    </a:cxn>
                    <a:cxn ang="0">
                      <a:pos x="44" y="106"/>
                    </a:cxn>
                    <a:cxn ang="0">
                      <a:pos x="44" y="142"/>
                    </a:cxn>
                    <a:cxn ang="0">
                      <a:pos x="42" y="211"/>
                    </a:cxn>
                    <a:cxn ang="0">
                      <a:pos x="39" y="252"/>
                    </a:cxn>
                    <a:cxn ang="0">
                      <a:pos x="28" y="319"/>
                    </a:cxn>
                    <a:cxn ang="0">
                      <a:pos x="26" y="353"/>
                    </a:cxn>
                    <a:cxn ang="0">
                      <a:pos x="24" y="387"/>
                    </a:cxn>
                    <a:cxn ang="0">
                      <a:pos x="24" y="436"/>
                    </a:cxn>
                    <a:cxn ang="0">
                      <a:pos x="42" y="602"/>
                    </a:cxn>
                    <a:cxn ang="0">
                      <a:pos x="40" y="741"/>
                    </a:cxn>
                  </a:cxnLst>
                  <a:rect l="0" t="0" r="r" b="b"/>
                  <a:pathLst>
                    <a:path w="141" h="742">
                      <a:moveTo>
                        <a:pt x="40" y="741"/>
                      </a:moveTo>
                      <a:lnTo>
                        <a:pt x="30" y="613"/>
                      </a:lnTo>
                      <a:lnTo>
                        <a:pt x="26" y="559"/>
                      </a:lnTo>
                      <a:lnTo>
                        <a:pt x="16" y="492"/>
                      </a:lnTo>
                      <a:lnTo>
                        <a:pt x="5" y="428"/>
                      </a:lnTo>
                      <a:lnTo>
                        <a:pt x="2" y="390"/>
                      </a:lnTo>
                      <a:lnTo>
                        <a:pt x="0" y="353"/>
                      </a:lnTo>
                      <a:lnTo>
                        <a:pt x="2" y="298"/>
                      </a:lnTo>
                      <a:lnTo>
                        <a:pt x="4" y="242"/>
                      </a:lnTo>
                      <a:lnTo>
                        <a:pt x="20" y="101"/>
                      </a:lnTo>
                      <a:lnTo>
                        <a:pt x="26" y="69"/>
                      </a:lnTo>
                      <a:lnTo>
                        <a:pt x="40" y="32"/>
                      </a:lnTo>
                      <a:lnTo>
                        <a:pt x="50" y="8"/>
                      </a:lnTo>
                      <a:lnTo>
                        <a:pt x="65" y="0"/>
                      </a:lnTo>
                      <a:lnTo>
                        <a:pt x="76" y="8"/>
                      </a:lnTo>
                      <a:lnTo>
                        <a:pt x="91" y="32"/>
                      </a:lnTo>
                      <a:lnTo>
                        <a:pt x="105" y="75"/>
                      </a:lnTo>
                      <a:lnTo>
                        <a:pt x="109" y="106"/>
                      </a:lnTo>
                      <a:lnTo>
                        <a:pt x="119" y="150"/>
                      </a:lnTo>
                      <a:lnTo>
                        <a:pt x="126" y="190"/>
                      </a:lnTo>
                      <a:lnTo>
                        <a:pt x="137" y="384"/>
                      </a:lnTo>
                      <a:lnTo>
                        <a:pt x="140" y="421"/>
                      </a:lnTo>
                      <a:lnTo>
                        <a:pt x="137" y="483"/>
                      </a:lnTo>
                      <a:lnTo>
                        <a:pt x="129" y="665"/>
                      </a:lnTo>
                      <a:lnTo>
                        <a:pt x="129" y="488"/>
                      </a:lnTo>
                      <a:lnTo>
                        <a:pt x="126" y="410"/>
                      </a:lnTo>
                      <a:lnTo>
                        <a:pt x="123" y="361"/>
                      </a:lnTo>
                      <a:lnTo>
                        <a:pt x="118" y="298"/>
                      </a:lnTo>
                      <a:lnTo>
                        <a:pt x="111" y="233"/>
                      </a:lnTo>
                      <a:lnTo>
                        <a:pt x="103" y="170"/>
                      </a:lnTo>
                      <a:lnTo>
                        <a:pt x="92" y="112"/>
                      </a:lnTo>
                      <a:lnTo>
                        <a:pt x="84" y="60"/>
                      </a:lnTo>
                      <a:lnTo>
                        <a:pt x="76" y="32"/>
                      </a:lnTo>
                      <a:lnTo>
                        <a:pt x="66" y="19"/>
                      </a:lnTo>
                      <a:lnTo>
                        <a:pt x="57" y="32"/>
                      </a:lnTo>
                      <a:lnTo>
                        <a:pt x="48" y="58"/>
                      </a:lnTo>
                      <a:lnTo>
                        <a:pt x="44" y="106"/>
                      </a:lnTo>
                      <a:lnTo>
                        <a:pt x="44" y="142"/>
                      </a:lnTo>
                      <a:lnTo>
                        <a:pt x="42" y="211"/>
                      </a:lnTo>
                      <a:lnTo>
                        <a:pt x="39" y="252"/>
                      </a:lnTo>
                      <a:lnTo>
                        <a:pt x="28" y="319"/>
                      </a:lnTo>
                      <a:lnTo>
                        <a:pt x="26" y="353"/>
                      </a:lnTo>
                      <a:lnTo>
                        <a:pt x="24" y="387"/>
                      </a:lnTo>
                      <a:lnTo>
                        <a:pt x="24" y="436"/>
                      </a:lnTo>
                      <a:lnTo>
                        <a:pt x="42" y="602"/>
                      </a:lnTo>
                      <a:lnTo>
                        <a:pt x="40" y="74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sp>
            <p:nvSpPr>
              <p:cNvPr id="2096" name="Freeform 48"/>
              <p:cNvSpPr>
                <a:spLocks/>
              </p:cNvSpPr>
              <p:nvPr/>
            </p:nvSpPr>
            <p:spPr bwMode="ltGray">
              <a:xfrm>
                <a:off x="1088" y="3940"/>
                <a:ext cx="74" cy="211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53" y="3"/>
                  </a:cxn>
                  <a:cxn ang="0">
                    <a:pos x="28" y="42"/>
                  </a:cxn>
                  <a:cxn ang="0">
                    <a:pos x="15" y="76"/>
                  </a:cxn>
                  <a:cxn ang="0">
                    <a:pos x="0" y="121"/>
                  </a:cxn>
                  <a:cxn ang="0">
                    <a:pos x="0" y="168"/>
                  </a:cxn>
                  <a:cxn ang="0">
                    <a:pos x="6" y="210"/>
                  </a:cxn>
                  <a:cxn ang="0">
                    <a:pos x="15" y="210"/>
                  </a:cxn>
                  <a:cxn ang="0">
                    <a:pos x="6" y="168"/>
                  </a:cxn>
                  <a:cxn ang="0">
                    <a:pos x="6" y="133"/>
                  </a:cxn>
                  <a:cxn ang="0">
                    <a:pos x="22" y="95"/>
                  </a:cxn>
                  <a:cxn ang="0">
                    <a:pos x="44" y="56"/>
                  </a:cxn>
                  <a:cxn ang="0">
                    <a:pos x="73" y="9"/>
                  </a:cxn>
                  <a:cxn ang="0">
                    <a:pos x="57" y="0"/>
                  </a:cxn>
                </a:cxnLst>
                <a:rect l="0" t="0" r="r" b="b"/>
                <a:pathLst>
                  <a:path w="74" h="211">
                    <a:moveTo>
                      <a:pt x="57" y="0"/>
                    </a:moveTo>
                    <a:lnTo>
                      <a:pt x="53" y="3"/>
                    </a:lnTo>
                    <a:lnTo>
                      <a:pt x="28" y="42"/>
                    </a:lnTo>
                    <a:lnTo>
                      <a:pt x="15" y="76"/>
                    </a:lnTo>
                    <a:lnTo>
                      <a:pt x="0" y="121"/>
                    </a:lnTo>
                    <a:lnTo>
                      <a:pt x="0" y="168"/>
                    </a:lnTo>
                    <a:lnTo>
                      <a:pt x="6" y="210"/>
                    </a:lnTo>
                    <a:lnTo>
                      <a:pt x="15" y="210"/>
                    </a:lnTo>
                    <a:lnTo>
                      <a:pt x="6" y="168"/>
                    </a:lnTo>
                    <a:lnTo>
                      <a:pt x="6" y="133"/>
                    </a:lnTo>
                    <a:lnTo>
                      <a:pt x="22" y="95"/>
                    </a:lnTo>
                    <a:lnTo>
                      <a:pt x="44" y="56"/>
                    </a:lnTo>
                    <a:lnTo>
                      <a:pt x="73" y="9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097" name="Freeform 49"/>
              <p:cNvSpPr>
                <a:spLocks/>
              </p:cNvSpPr>
              <p:nvPr/>
            </p:nvSpPr>
            <p:spPr bwMode="ltGray">
              <a:xfrm>
                <a:off x="2254" y="3865"/>
                <a:ext cx="99" cy="205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39" y="14"/>
                  </a:cxn>
                  <a:cxn ang="0">
                    <a:pos x="58" y="39"/>
                  </a:cxn>
                  <a:cxn ang="0">
                    <a:pos x="78" y="74"/>
                  </a:cxn>
                  <a:cxn ang="0">
                    <a:pos x="98" y="117"/>
                  </a:cxn>
                  <a:cxn ang="0">
                    <a:pos x="98" y="163"/>
                  </a:cxn>
                  <a:cxn ang="0">
                    <a:pos x="88" y="204"/>
                  </a:cxn>
                  <a:cxn ang="0">
                    <a:pos x="78" y="204"/>
                  </a:cxn>
                  <a:cxn ang="0">
                    <a:pos x="88" y="163"/>
                  </a:cxn>
                  <a:cxn ang="0">
                    <a:pos x="88" y="129"/>
                  </a:cxn>
                  <a:cxn ang="0">
                    <a:pos x="69" y="92"/>
                  </a:cxn>
                  <a:cxn ang="0">
                    <a:pos x="39" y="55"/>
                  </a:cxn>
                  <a:cxn ang="0">
                    <a:pos x="0" y="9"/>
                  </a:cxn>
                  <a:cxn ang="0">
                    <a:pos x="19" y="0"/>
                  </a:cxn>
                </a:cxnLst>
                <a:rect l="0" t="0" r="r" b="b"/>
                <a:pathLst>
                  <a:path w="99" h="205">
                    <a:moveTo>
                      <a:pt x="19" y="0"/>
                    </a:moveTo>
                    <a:lnTo>
                      <a:pt x="39" y="14"/>
                    </a:lnTo>
                    <a:lnTo>
                      <a:pt x="58" y="39"/>
                    </a:lnTo>
                    <a:lnTo>
                      <a:pt x="78" y="74"/>
                    </a:lnTo>
                    <a:lnTo>
                      <a:pt x="98" y="117"/>
                    </a:lnTo>
                    <a:lnTo>
                      <a:pt x="98" y="163"/>
                    </a:lnTo>
                    <a:lnTo>
                      <a:pt x="88" y="204"/>
                    </a:lnTo>
                    <a:lnTo>
                      <a:pt x="78" y="204"/>
                    </a:lnTo>
                    <a:lnTo>
                      <a:pt x="88" y="163"/>
                    </a:lnTo>
                    <a:lnTo>
                      <a:pt x="88" y="129"/>
                    </a:lnTo>
                    <a:lnTo>
                      <a:pt x="69" y="92"/>
                    </a:lnTo>
                    <a:lnTo>
                      <a:pt x="39" y="55"/>
                    </a:lnTo>
                    <a:lnTo>
                      <a:pt x="0" y="9"/>
                    </a:lnTo>
                    <a:lnTo>
                      <a:pt x="1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098" name="Freeform 50"/>
              <p:cNvSpPr>
                <a:spLocks/>
              </p:cNvSpPr>
              <p:nvPr/>
            </p:nvSpPr>
            <p:spPr bwMode="ltGray">
              <a:xfrm>
                <a:off x="1782" y="3751"/>
                <a:ext cx="165" cy="204"/>
              </a:xfrm>
              <a:custGeom>
                <a:avLst/>
                <a:gdLst/>
                <a:ahLst/>
                <a:cxnLst>
                  <a:cxn ang="0">
                    <a:pos x="160" y="32"/>
                  </a:cxn>
                  <a:cxn ang="0">
                    <a:pos x="125" y="0"/>
                  </a:cxn>
                  <a:cxn ang="0">
                    <a:pos x="103" y="0"/>
                  </a:cxn>
                  <a:cxn ang="0">
                    <a:pos x="85" y="2"/>
                  </a:cxn>
                  <a:cxn ang="0">
                    <a:pos x="70" y="11"/>
                  </a:cxn>
                  <a:cxn ang="0">
                    <a:pos x="32" y="37"/>
                  </a:cxn>
                  <a:cxn ang="0">
                    <a:pos x="19" y="48"/>
                  </a:cxn>
                  <a:cxn ang="0">
                    <a:pos x="12" y="60"/>
                  </a:cxn>
                  <a:cxn ang="0">
                    <a:pos x="2" y="95"/>
                  </a:cxn>
                  <a:cxn ang="0">
                    <a:pos x="0" y="106"/>
                  </a:cxn>
                  <a:cxn ang="0">
                    <a:pos x="2" y="118"/>
                  </a:cxn>
                  <a:cxn ang="0">
                    <a:pos x="9" y="133"/>
                  </a:cxn>
                  <a:cxn ang="0">
                    <a:pos x="24" y="154"/>
                  </a:cxn>
                  <a:cxn ang="0">
                    <a:pos x="36" y="169"/>
                  </a:cxn>
                  <a:cxn ang="0">
                    <a:pos x="55" y="184"/>
                  </a:cxn>
                  <a:cxn ang="0">
                    <a:pos x="92" y="203"/>
                  </a:cxn>
                  <a:cxn ang="0">
                    <a:pos x="72" y="179"/>
                  </a:cxn>
                  <a:cxn ang="0">
                    <a:pos x="57" y="158"/>
                  </a:cxn>
                  <a:cxn ang="0">
                    <a:pos x="49" y="138"/>
                  </a:cxn>
                  <a:cxn ang="0">
                    <a:pos x="51" y="118"/>
                  </a:cxn>
                  <a:cxn ang="0">
                    <a:pos x="55" y="106"/>
                  </a:cxn>
                  <a:cxn ang="0">
                    <a:pos x="49" y="89"/>
                  </a:cxn>
                  <a:cxn ang="0">
                    <a:pos x="45" y="75"/>
                  </a:cxn>
                  <a:cxn ang="0">
                    <a:pos x="60" y="48"/>
                  </a:cxn>
                  <a:cxn ang="0">
                    <a:pos x="63" y="34"/>
                  </a:cxn>
                  <a:cxn ang="0">
                    <a:pos x="77" y="23"/>
                  </a:cxn>
                  <a:cxn ang="0">
                    <a:pos x="103" y="8"/>
                  </a:cxn>
                  <a:cxn ang="0">
                    <a:pos x="117" y="19"/>
                  </a:cxn>
                  <a:cxn ang="0">
                    <a:pos x="164" y="38"/>
                  </a:cxn>
                  <a:cxn ang="0">
                    <a:pos x="160" y="32"/>
                  </a:cxn>
                </a:cxnLst>
                <a:rect l="0" t="0" r="r" b="b"/>
                <a:pathLst>
                  <a:path w="165" h="204">
                    <a:moveTo>
                      <a:pt x="160" y="32"/>
                    </a:moveTo>
                    <a:lnTo>
                      <a:pt x="125" y="0"/>
                    </a:lnTo>
                    <a:lnTo>
                      <a:pt x="103" y="0"/>
                    </a:lnTo>
                    <a:lnTo>
                      <a:pt x="85" y="2"/>
                    </a:lnTo>
                    <a:lnTo>
                      <a:pt x="70" y="11"/>
                    </a:lnTo>
                    <a:lnTo>
                      <a:pt x="32" y="37"/>
                    </a:lnTo>
                    <a:lnTo>
                      <a:pt x="19" y="48"/>
                    </a:lnTo>
                    <a:lnTo>
                      <a:pt x="12" y="60"/>
                    </a:lnTo>
                    <a:lnTo>
                      <a:pt x="2" y="95"/>
                    </a:lnTo>
                    <a:lnTo>
                      <a:pt x="0" y="106"/>
                    </a:lnTo>
                    <a:lnTo>
                      <a:pt x="2" y="118"/>
                    </a:lnTo>
                    <a:lnTo>
                      <a:pt x="9" y="133"/>
                    </a:lnTo>
                    <a:lnTo>
                      <a:pt x="24" y="154"/>
                    </a:lnTo>
                    <a:lnTo>
                      <a:pt x="36" y="169"/>
                    </a:lnTo>
                    <a:lnTo>
                      <a:pt x="55" y="184"/>
                    </a:lnTo>
                    <a:lnTo>
                      <a:pt x="92" y="203"/>
                    </a:lnTo>
                    <a:lnTo>
                      <a:pt x="72" y="179"/>
                    </a:lnTo>
                    <a:lnTo>
                      <a:pt x="57" y="158"/>
                    </a:lnTo>
                    <a:lnTo>
                      <a:pt x="49" y="138"/>
                    </a:lnTo>
                    <a:lnTo>
                      <a:pt x="51" y="118"/>
                    </a:lnTo>
                    <a:lnTo>
                      <a:pt x="55" y="106"/>
                    </a:lnTo>
                    <a:lnTo>
                      <a:pt x="49" y="89"/>
                    </a:lnTo>
                    <a:lnTo>
                      <a:pt x="45" y="75"/>
                    </a:lnTo>
                    <a:lnTo>
                      <a:pt x="60" y="48"/>
                    </a:lnTo>
                    <a:lnTo>
                      <a:pt x="63" y="34"/>
                    </a:lnTo>
                    <a:lnTo>
                      <a:pt x="77" y="23"/>
                    </a:lnTo>
                    <a:lnTo>
                      <a:pt x="103" y="8"/>
                    </a:lnTo>
                    <a:lnTo>
                      <a:pt x="117" y="19"/>
                    </a:lnTo>
                    <a:lnTo>
                      <a:pt x="164" y="38"/>
                    </a:lnTo>
                    <a:lnTo>
                      <a:pt x="160" y="3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099" name="Freeform 51"/>
              <p:cNvSpPr>
                <a:spLocks/>
              </p:cNvSpPr>
              <p:nvPr/>
            </p:nvSpPr>
            <p:spPr bwMode="ltGray">
              <a:xfrm>
                <a:off x="866" y="3767"/>
                <a:ext cx="307" cy="273"/>
              </a:xfrm>
              <a:custGeom>
                <a:avLst/>
                <a:gdLst/>
                <a:ahLst/>
                <a:cxnLst>
                  <a:cxn ang="0">
                    <a:pos x="139" y="7"/>
                  </a:cxn>
                  <a:cxn ang="0">
                    <a:pos x="21" y="12"/>
                  </a:cxn>
                  <a:cxn ang="0">
                    <a:pos x="130" y="12"/>
                  </a:cxn>
                  <a:cxn ang="0">
                    <a:pos x="113" y="23"/>
                  </a:cxn>
                  <a:cxn ang="0">
                    <a:pos x="113" y="28"/>
                  </a:cxn>
                  <a:cxn ang="0">
                    <a:pos x="60" y="40"/>
                  </a:cxn>
                  <a:cxn ang="0">
                    <a:pos x="99" y="36"/>
                  </a:cxn>
                  <a:cxn ang="0">
                    <a:pos x="99" y="43"/>
                  </a:cxn>
                  <a:cxn ang="0">
                    <a:pos x="110" y="45"/>
                  </a:cxn>
                  <a:cxn ang="0">
                    <a:pos x="12" y="74"/>
                  </a:cxn>
                  <a:cxn ang="0">
                    <a:pos x="104" y="59"/>
                  </a:cxn>
                  <a:cxn ang="0">
                    <a:pos x="82" y="79"/>
                  </a:cxn>
                  <a:cxn ang="0">
                    <a:pos x="12" y="90"/>
                  </a:cxn>
                  <a:cxn ang="0">
                    <a:pos x="87" y="80"/>
                  </a:cxn>
                  <a:cxn ang="0">
                    <a:pos x="29" y="103"/>
                  </a:cxn>
                  <a:cxn ang="0">
                    <a:pos x="64" y="93"/>
                  </a:cxn>
                  <a:cxn ang="0">
                    <a:pos x="87" y="90"/>
                  </a:cxn>
                  <a:cxn ang="0">
                    <a:pos x="87" y="98"/>
                  </a:cxn>
                  <a:cxn ang="0">
                    <a:pos x="73" y="111"/>
                  </a:cxn>
                  <a:cxn ang="0">
                    <a:pos x="8" y="129"/>
                  </a:cxn>
                  <a:cxn ang="0">
                    <a:pos x="82" y="114"/>
                  </a:cxn>
                  <a:cxn ang="0">
                    <a:pos x="69" y="134"/>
                  </a:cxn>
                  <a:cxn ang="0">
                    <a:pos x="52" y="145"/>
                  </a:cxn>
                  <a:cxn ang="0">
                    <a:pos x="60" y="145"/>
                  </a:cxn>
                  <a:cxn ang="0">
                    <a:pos x="60" y="152"/>
                  </a:cxn>
                  <a:cxn ang="0">
                    <a:pos x="12" y="168"/>
                  </a:cxn>
                  <a:cxn ang="0">
                    <a:pos x="52" y="167"/>
                  </a:cxn>
                  <a:cxn ang="0">
                    <a:pos x="52" y="168"/>
                  </a:cxn>
                  <a:cxn ang="0">
                    <a:pos x="56" y="176"/>
                  </a:cxn>
                  <a:cxn ang="0">
                    <a:pos x="46" y="191"/>
                  </a:cxn>
                  <a:cxn ang="0">
                    <a:pos x="56" y="198"/>
                  </a:cxn>
                  <a:cxn ang="0">
                    <a:pos x="60" y="229"/>
                  </a:cxn>
                  <a:cxn ang="0">
                    <a:pos x="69" y="191"/>
                  </a:cxn>
                  <a:cxn ang="0">
                    <a:pos x="143" y="272"/>
                  </a:cxn>
                  <a:cxn ang="0">
                    <a:pos x="99" y="176"/>
                  </a:cxn>
                  <a:cxn ang="0">
                    <a:pos x="99" y="175"/>
                  </a:cxn>
                  <a:cxn ang="0">
                    <a:pos x="104" y="167"/>
                  </a:cxn>
                  <a:cxn ang="0">
                    <a:pos x="166" y="214"/>
                  </a:cxn>
                  <a:cxn ang="0">
                    <a:pos x="126" y="188"/>
                  </a:cxn>
                  <a:cxn ang="0">
                    <a:pos x="113" y="145"/>
                  </a:cxn>
                  <a:cxn ang="0">
                    <a:pos x="116" y="134"/>
                  </a:cxn>
                  <a:cxn ang="0">
                    <a:pos x="139" y="162"/>
                  </a:cxn>
                  <a:cxn ang="0">
                    <a:pos x="126" y="119"/>
                  </a:cxn>
                  <a:cxn ang="0">
                    <a:pos x="148" y="111"/>
                  </a:cxn>
                  <a:cxn ang="0">
                    <a:pos x="166" y="141"/>
                  </a:cxn>
                  <a:cxn ang="0">
                    <a:pos x="143" y="90"/>
                  </a:cxn>
                  <a:cxn ang="0">
                    <a:pos x="148" y="85"/>
                  </a:cxn>
                  <a:cxn ang="0">
                    <a:pos x="152" y="62"/>
                  </a:cxn>
                  <a:cxn ang="0">
                    <a:pos x="174" y="64"/>
                  </a:cxn>
                  <a:cxn ang="0">
                    <a:pos x="253" y="126"/>
                  </a:cxn>
                  <a:cxn ang="0">
                    <a:pos x="195" y="90"/>
                  </a:cxn>
                  <a:cxn ang="0">
                    <a:pos x="166" y="40"/>
                  </a:cxn>
                  <a:cxn ang="0">
                    <a:pos x="174" y="31"/>
                  </a:cxn>
                  <a:cxn ang="0">
                    <a:pos x="213" y="59"/>
                  </a:cxn>
                  <a:cxn ang="0">
                    <a:pos x="205" y="57"/>
                  </a:cxn>
                  <a:cxn ang="0">
                    <a:pos x="187" y="18"/>
                  </a:cxn>
                  <a:cxn ang="0">
                    <a:pos x="236" y="57"/>
                  </a:cxn>
                  <a:cxn ang="0">
                    <a:pos x="204" y="38"/>
                  </a:cxn>
                  <a:cxn ang="0">
                    <a:pos x="179" y="2"/>
                  </a:cxn>
                </a:cxnLst>
                <a:rect l="0" t="0" r="r" b="b"/>
                <a:pathLst>
                  <a:path w="307" h="273">
                    <a:moveTo>
                      <a:pt x="173" y="3"/>
                    </a:moveTo>
                    <a:lnTo>
                      <a:pt x="152" y="0"/>
                    </a:lnTo>
                    <a:lnTo>
                      <a:pt x="139" y="7"/>
                    </a:lnTo>
                    <a:lnTo>
                      <a:pt x="126" y="9"/>
                    </a:lnTo>
                    <a:lnTo>
                      <a:pt x="96" y="12"/>
                    </a:lnTo>
                    <a:lnTo>
                      <a:pt x="21" y="12"/>
                    </a:lnTo>
                    <a:lnTo>
                      <a:pt x="96" y="13"/>
                    </a:lnTo>
                    <a:lnTo>
                      <a:pt x="116" y="9"/>
                    </a:lnTo>
                    <a:lnTo>
                      <a:pt x="130" y="12"/>
                    </a:lnTo>
                    <a:lnTo>
                      <a:pt x="113" y="16"/>
                    </a:lnTo>
                    <a:lnTo>
                      <a:pt x="126" y="16"/>
                    </a:lnTo>
                    <a:lnTo>
                      <a:pt x="113" y="23"/>
                    </a:lnTo>
                    <a:lnTo>
                      <a:pt x="17" y="64"/>
                    </a:lnTo>
                    <a:lnTo>
                      <a:pt x="116" y="23"/>
                    </a:lnTo>
                    <a:lnTo>
                      <a:pt x="113" y="28"/>
                    </a:lnTo>
                    <a:lnTo>
                      <a:pt x="99" y="36"/>
                    </a:lnTo>
                    <a:lnTo>
                      <a:pt x="87" y="38"/>
                    </a:lnTo>
                    <a:lnTo>
                      <a:pt x="60" y="40"/>
                    </a:lnTo>
                    <a:lnTo>
                      <a:pt x="17" y="36"/>
                    </a:lnTo>
                    <a:lnTo>
                      <a:pt x="87" y="40"/>
                    </a:lnTo>
                    <a:lnTo>
                      <a:pt x="99" y="36"/>
                    </a:lnTo>
                    <a:lnTo>
                      <a:pt x="113" y="33"/>
                    </a:lnTo>
                    <a:lnTo>
                      <a:pt x="110" y="40"/>
                    </a:lnTo>
                    <a:lnTo>
                      <a:pt x="99" y="43"/>
                    </a:lnTo>
                    <a:lnTo>
                      <a:pt x="12" y="67"/>
                    </a:lnTo>
                    <a:lnTo>
                      <a:pt x="99" y="45"/>
                    </a:lnTo>
                    <a:lnTo>
                      <a:pt x="110" y="45"/>
                    </a:lnTo>
                    <a:lnTo>
                      <a:pt x="99" y="52"/>
                    </a:lnTo>
                    <a:lnTo>
                      <a:pt x="87" y="59"/>
                    </a:lnTo>
                    <a:lnTo>
                      <a:pt x="12" y="74"/>
                    </a:lnTo>
                    <a:lnTo>
                      <a:pt x="96" y="57"/>
                    </a:lnTo>
                    <a:lnTo>
                      <a:pt x="99" y="57"/>
                    </a:lnTo>
                    <a:lnTo>
                      <a:pt x="104" y="59"/>
                    </a:lnTo>
                    <a:lnTo>
                      <a:pt x="87" y="69"/>
                    </a:lnTo>
                    <a:lnTo>
                      <a:pt x="104" y="67"/>
                    </a:lnTo>
                    <a:lnTo>
                      <a:pt x="82" y="79"/>
                    </a:lnTo>
                    <a:lnTo>
                      <a:pt x="64" y="85"/>
                    </a:lnTo>
                    <a:lnTo>
                      <a:pt x="29" y="90"/>
                    </a:lnTo>
                    <a:lnTo>
                      <a:pt x="12" y="90"/>
                    </a:lnTo>
                    <a:lnTo>
                      <a:pt x="43" y="88"/>
                    </a:lnTo>
                    <a:lnTo>
                      <a:pt x="77" y="83"/>
                    </a:lnTo>
                    <a:lnTo>
                      <a:pt x="87" y="80"/>
                    </a:lnTo>
                    <a:lnTo>
                      <a:pt x="77" y="88"/>
                    </a:lnTo>
                    <a:lnTo>
                      <a:pt x="60" y="98"/>
                    </a:lnTo>
                    <a:lnTo>
                      <a:pt x="29" y="103"/>
                    </a:lnTo>
                    <a:lnTo>
                      <a:pt x="0" y="106"/>
                    </a:lnTo>
                    <a:lnTo>
                      <a:pt x="38" y="100"/>
                    </a:lnTo>
                    <a:lnTo>
                      <a:pt x="64" y="93"/>
                    </a:lnTo>
                    <a:lnTo>
                      <a:pt x="87" y="85"/>
                    </a:lnTo>
                    <a:lnTo>
                      <a:pt x="90" y="83"/>
                    </a:lnTo>
                    <a:lnTo>
                      <a:pt x="87" y="90"/>
                    </a:lnTo>
                    <a:lnTo>
                      <a:pt x="96" y="88"/>
                    </a:lnTo>
                    <a:lnTo>
                      <a:pt x="104" y="90"/>
                    </a:lnTo>
                    <a:lnTo>
                      <a:pt x="87" y="98"/>
                    </a:lnTo>
                    <a:lnTo>
                      <a:pt x="87" y="103"/>
                    </a:lnTo>
                    <a:lnTo>
                      <a:pt x="64" y="111"/>
                    </a:lnTo>
                    <a:lnTo>
                      <a:pt x="73" y="111"/>
                    </a:lnTo>
                    <a:lnTo>
                      <a:pt x="64" y="117"/>
                    </a:lnTo>
                    <a:lnTo>
                      <a:pt x="34" y="126"/>
                    </a:lnTo>
                    <a:lnTo>
                      <a:pt x="8" y="129"/>
                    </a:lnTo>
                    <a:lnTo>
                      <a:pt x="46" y="124"/>
                    </a:lnTo>
                    <a:lnTo>
                      <a:pt x="69" y="117"/>
                    </a:lnTo>
                    <a:lnTo>
                      <a:pt x="82" y="114"/>
                    </a:lnTo>
                    <a:lnTo>
                      <a:pt x="82" y="121"/>
                    </a:lnTo>
                    <a:lnTo>
                      <a:pt x="82" y="124"/>
                    </a:lnTo>
                    <a:lnTo>
                      <a:pt x="69" y="134"/>
                    </a:lnTo>
                    <a:lnTo>
                      <a:pt x="56" y="141"/>
                    </a:lnTo>
                    <a:lnTo>
                      <a:pt x="64" y="141"/>
                    </a:lnTo>
                    <a:lnTo>
                      <a:pt x="52" y="145"/>
                    </a:lnTo>
                    <a:lnTo>
                      <a:pt x="8" y="157"/>
                    </a:lnTo>
                    <a:lnTo>
                      <a:pt x="38" y="150"/>
                    </a:lnTo>
                    <a:lnTo>
                      <a:pt x="60" y="145"/>
                    </a:lnTo>
                    <a:lnTo>
                      <a:pt x="60" y="152"/>
                    </a:lnTo>
                    <a:lnTo>
                      <a:pt x="46" y="155"/>
                    </a:lnTo>
                    <a:lnTo>
                      <a:pt x="60" y="152"/>
                    </a:lnTo>
                    <a:lnTo>
                      <a:pt x="60" y="157"/>
                    </a:lnTo>
                    <a:lnTo>
                      <a:pt x="52" y="162"/>
                    </a:lnTo>
                    <a:lnTo>
                      <a:pt x="12" y="168"/>
                    </a:lnTo>
                    <a:lnTo>
                      <a:pt x="46" y="162"/>
                    </a:lnTo>
                    <a:lnTo>
                      <a:pt x="46" y="165"/>
                    </a:lnTo>
                    <a:lnTo>
                      <a:pt x="52" y="167"/>
                    </a:lnTo>
                    <a:lnTo>
                      <a:pt x="12" y="183"/>
                    </a:lnTo>
                    <a:lnTo>
                      <a:pt x="43" y="171"/>
                    </a:lnTo>
                    <a:lnTo>
                      <a:pt x="52" y="168"/>
                    </a:lnTo>
                    <a:lnTo>
                      <a:pt x="56" y="175"/>
                    </a:lnTo>
                    <a:lnTo>
                      <a:pt x="46" y="178"/>
                    </a:lnTo>
                    <a:lnTo>
                      <a:pt x="56" y="176"/>
                    </a:lnTo>
                    <a:lnTo>
                      <a:pt x="46" y="191"/>
                    </a:lnTo>
                    <a:lnTo>
                      <a:pt x="8" y="207"/>
                    </a:lnTo>
                    <a:lnTo>
                      <a:pt x="46" y="191"/>
                    </a:lnTo>
                    <a:lnTo>
                      <a:pt x="43" y="198"/>
                    </a:lnTo>
                    <a:lnTo>
                      <a:pt x="56" y="191"/>
                    </a:lnTo>
                    <a:lnTo>
                      <a:pt x="56" y="198"/>
                    </a:lnTo>
                    <a:lnTo>
                      <a:pt x="60" y="231"/>
                    </a:lnTo>
                    <a:lnTo>
                      <a:pt x="99" y="272"/>
                    </a:lnTo>
                    <a:lnTo>
                      <a:pt x="60" y="229"/>
                    </a:lnTo>
                    <a:lnTo>
                      <a:pt x="60" y="212"/>
                    </a:lnTo>
                    <a:lnTo>
                      <a:pt x="64" y="199"/>
                    </a:lnTo>
                    <a:lnTo>
                      <a:pt x="69" y="191"/>
                    </a:lnTo>
                    <a:lnTo>
                      <a:pt x="77" y="175"/>
                    </a:lnTo>
                    <a:lnTo>
                      <a:pt x="87" y="181"/>
                    </a:lnTo>
                    <a:lnTo>
                      <a:pt x="143" y="272"/>
                    </a:lnTo>
                    <a:lnTo>
                      <a:pt x="90" y="181"/>
                    </a:lnTo>
                    <a:lnTo>
                      <a:pt x="90" y="171"/>
                    </a:lnTo>
                    <a:lnTo>
                      <a:pt x="99" y="176"/>
                    </a:lnTo>
                    <a:lnTo>
                      <a:pt x="110" y="264"/>
                    </a:lnTo>
                    <a:lnTo>
                      <a:pt x="104" y="188"/>
                    </a:lnTo>
                    <a:lnTo>
                      <a:pt x="99" y="175"/>
                    </a:lnTo>
                    <a:lnTo>
                      <a:pt x="96" y="168"/>
                    </a:lnTo>
                    <a:lnTo>
                      <a:pt x="99" y="157"/>
                    </a:lnTo>
                    <a:lnTo>
                      <a:pt x="104" y="167"/>
                    </a:lnTo>
                    <a:lnTo>
                      <a:pt x="116" y="186"/>
                    </a:lnTo>
                    <a:lnTo>
                      <a:pt x="130" y="198"/>
                    </a:lnTo>
                    <a:lnTo>
                      <a:pt x="166" y="214"/>
                    </a:lnTo>
                    <a:lnTo>
                      <a:pt x="240" y="245"/>
                    </a:lnTo>
                    <a:lnTo>
                      <a:pt x="143" y="199"/>
                    </a:lnTo>
                    <a:lnTo>
                      <a:pt x="126" y="188"/>
                    </a:lnTo>
                    <a:lnTo>
                      <a:pt x="116" y="181"/>
                    </a:lnTo>
                    <a:lnTo>
                      <a:pt x="110" y="171"/>
                    </a:lnTo>
                    <a:lnTo>
                      <a:pt x="113" y="145"/>
                    </a:lnTo>
                    <a:lnTo>
                      <a:pt x="116" y="152"/>
                    </a:lnTo>
                    <a:lnTo>
                      <a:pt x="116" y="137"/>
                    </a:lnTo>
                    <a:lnTo>
                      <a:pt x="116" y="134"/>
                    </a:lnTo>
                    <a:lnTo>
                      <a:pt x="126" y="145"/>
                    </a:lnTo>
                    <a:lnTo>
                      <a:pt x="209" y="233"/>
                    </a:lnTo>
                    <a:lnTo>
                      <a:pt x="139" y="162"/>
                    </a:lnTo>
                    <a:lnTo>
                      <a:pt x="130" y="155"/>
                    </a:lnTo>
                    <a:lnTo>
                      <a:pt x="126" y="145"/>
                    </a:lnTo>
                    <a:lnTo>
                      <a:pt x="126" y="119"/>
                    </a:lnTo>
                    <a:lnTo>
                      <a:pt x="130" y="121"/>
                    </a:lnTo>
                    <a:lnTo>
                      <a:pt x="135" y="106"/>
                    </a:lnTo>
                    <a:lnTo>
                      <a:pt x="148" y="111"/>
                    </a:lnTo>
                    <a:lnTo>
                      <a:pt x="213" y="209"/>
                    </a:lnTo>
                    <a:lnTo>
                      <a:pt x="178" y="162"/>
                    </a:lnTo>
                    <a:lnTo>
                      <a:pt x="166" y="141"/>
                    </a:lnTo>
                    <a:lnTo>
                      <a:pt x="148" y="121"/>
                    </a:lnTo>
                    <a:lnTo>
                      <a:pt x="148" y="110"/>
                    </a:lnTo>
                    <a:lnTo>
                      <a:pt x="143" y="90"/>
                    </a:lnTo>
                    <a:lnTo>
                      <a:pt x="152" y="93"/>
                    </a:lnTo>
                    <a:lnTo>
                      <a:pt x="187" y="191"/>
                    </a:lnTo>
                    <a:lnTo>
                      <a:pt x="148" y="85"/>
                    </a:lnTo>
                    <a:lnTo>
                      <a:pt x="148" y="77"/>
                    </a:lnTo>
                    <a:lnTo>
                      <a:pt x="152" y="83"/>
                    </a:lnTo>
                    <a:lnTo>
                      <a:pt x="152" y="62"/>
                    </a:lnTo>
                    <a:lnTo>
                      <a:pt x="161" y="69"/>
                    </a:lnTo>
                    <a:lnTo>
                      <a:pt x="161" y="57"/>
                    </a:lnTo>
                    <a:lnTo>
                      <a:pt x="174" y="64"/>
                    </a:lnTo>
                    <a:lnTo>
                      <a:pt x="192" y="88"/>
                    </a:lnTo>
                    <a:lnTo>
                      <a:pt x="213" y="103"/>
                    </a:lnTo>
                    <a:lnTo>
                      <a:pt x="253" y="126"/>
                    </a:lnTo>
                    <a:lnTo>
                      <a:pt x="275" y="147"/>
                    </a:lnTo>
                    <a:lnTo>
                      <a:pt x="213" y="103"/>
                    </a:lnTo>
                    <a:lnTo>
                      <a:pt x="195" y="90"/>
                    </a:lnTo>
                    <a:lnTo>
                      <a:pt x="178" y="74"/>
                    </a:lnTo>
                    <a:lnTo>
                      <a:pt x="174" y="62"/>
                    </a:lnTo>
                    <a:lnTo>
                      <a:pt x="166" y="40"/>
                    </a:lnTo>
                    <a:lnTo>
                      <a:pt x="169" y="43"/>
                    </a:lnTo>
                    <a:lnTo>
                      <a:pt x="178" y="40"/>
                    </a:lnTo>
                    <a:lnTo>
                      <a:pt x="174" y="31"/>
                    </a:lnTo>
                    <a:lnTo>
                      <a:pt x="183" y="40"/>
                    </a:lnTo>
                    <a:lnTo>
                      <a:pt x="192" y="49"/>
                    </a:lnTo>
                    <a:lnTo>
                      <a:pt x="213" y="59"/>
                    </a:lnTo>
                    <a:lnTo>
                      <a:pt x="245" y="69"/>
                    </a:lnTo>
                    <a:lnTo>
                      <a:pt x="306" y="93"/>
                    </a:lnTo>
                    <a:lnTo>
                      <a:pt x="205" y="57"/>
                    </a:lnTo>
                    <a:lnTo>
                      <a:pt x="192" y="47"/>
                    </a:lnTo>
                    <a:lnTo>
                      <a:pt x="187" y="43"/>
                    </a:lnTo>
                    <a:lnTo>
                      <a:pt x="187" y="18"/>
                    </a:lnTo>
                    <a:lnTo>
                      <a:pt x="195" y="26"/>
                    </a:lnTo>
                    <a:lnTo>
                      <a:pt x="209" y="38"/>
                    </a:lnTo>
                    <a:lnTo>
                      <a:pt x="236" y="57"/>
                    </a:lnTo>
                    <a:lnTo>
                      <a:pt x="270" y="77"/>
                    </a:lnTo>
                    <a:lnTo>
                      <a:pt x="279" y="85"/>
                    </a:lnTo>
                    <a:lnTo>
                      <a:pt x="204" y="38"/>
                    </a:lnTo>
                    <a:lnTo>
                      <a:pt x="195" y="21"/>
                    </a:lnTo>
                    <a:lnTo>
                      <a:pt x="200" y="9"/>
                    </a:lnTo>
                    <a:lnTo>
                      <a:pt x="179" y="2"/>
                    </a:lnTo>
                    <a:lnTo>
                      <a:pt x="17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00" name="Freeform 52"/>
              <p:cNvSpPr>
                <a:spLocks/>
              </p:cNvSpPr>
              <p:nvPr/>
            </p:nvSpPr>
            <p:spPr bwMode="ltGray">
              <a:xfrm>
                <a:off x="1375" y="3880"/>
                <a:ext cx="232" cy="268"/>
              </a:xfrm>
              <a:custGeom>
                <a:avLst/>
                <a:gdLst/>
                <a:ahLst/>
                <a:cxnLst>
                  <a:cxn ang="0">
                    <a:pos x="54" y="267"/>
                  </a:cxn>
                  <a:cxn ang="0">
                    <a:pos x="8" y="153"/>
                  </a:cxn>
                  <a:cxn ang="0">
                    <a:pos x="4" y="148"/>
                  </a:cxn>
                  <a:cxn ang="0">
                    <a:pos x="1" y="139"/>
                  </a:cxn>
                  <a:cxn ang="0">
                    <a:pos x="1" y="129"/>
                  </a:cxn>
                  <a:cxn ang="0">
                    <a:pos x="0" y="119"/>
                  </a:cxn>
                  <a:cxn ang="0">
                    <a:pos x="1" y="108"/>
                  </a:cxn>
                  <a:cxn ang="0">
                    <a:pos x="6" y="92"/>
                  </a:cxn>
                  <a:cxn ang="0">
                    <a:pos x="32" y="29"/>
                  </a:cxn>
                  <a:cxn ang="0">
                    <a:pos x="39" y="24"/>
                  </a:cxn>
                  <a:cxn ang="0">
                    <a:pos x="49" y="13"/>
                  </a:cxn>
                  <a:cxn ang="0">
                    <a:pos x="62" y="6"/>
                  </a:cxn>
                  <a:cxn ang="0">
                    <a:pos x="81" y="1"/>
                  </a:cxn>
                  <a:cxn ang="0">
                    <a:pos x="96" y="0"/>
                  </a:cxn>
                  <a:cxn ang="0">
                    <a:pos x="109" y="3"/>
                  </a:cxn>
                  <a:cxn ang="0">
                    <a:pos x="125" y="8"/>
                  </a:cxn>
                  <a:cxn ang="0">
                    <a:pos x="144" y="19"/>
                  </a:cxn>
                  <a:cxn ang="0">
                    <a:pos x="166" y="31"/>
                  </a:cxn>
                  <a:cxn ang="0">
                    <a:pos x="179" y="41"/>
                  </a:cxn>
                  <a:cxn ang="0">
                    <a:pos x="189" y="52"/>
                  </a:cxn>
                  <a:cxn ang="0">
                    <a:pos x="194" y="60"/>
                  </a:cxn>
                  <a:cxn ang="0">
                    <a:pos x="213" y="93"/>
                  </a:cxn>
                  <a:cxn ang="0">
                    <a:pos x="214" y="95"/>
                  </a:cxn>
                  <a:cxn ang="0">
                    <a:pos x="219" y="109"/>
                  </a:cxn>
                  <a:cxn ang="0">
                    <a:pos x="221" y="119"/>
                  </a:cxn>
                  <a:cxn ang="0">
                    <a:pos x="231" y="169"/>
                  </a:cxn>
                  <a:cxn ang="0">
                    <a:pos x="218" y="140"/>
                  </a:cxn>
                  <a:cxn ang="0">
                    <a:pos x="206" y="118"/>
                  </a:cxn>
                  <a:cxn ang="0">
                    <a:pos x="194" y="95"/>
                  </a:cxn>
                  <a:cxn ang="0">
                    <a:pos x="178" y="72"/>
                  </a:cxn>
                  <a:cxn ang="0">
                    <a:pos x="122" y="20"/>
                  </a:cxn>
                  <a:cxn ang="0">
                    <a:pos x="109" y="14"/>
                  </a:cxn>
                  <a:cxn ang="0">
                    <a:pos x="96" y="11"/>
                  </a:cxn>
                  <a:cxn ang="0">
                    <a:pos x="86" y="11"/>
                  </a:cxn>
                  <a:cxn ang="0">
                    <a:pos x="75" y="17"/>
                  </a:cxn>
                  <a:cxn ang="0">
                    <a:pos x="60" y="35"/>
                  </a:cxn>
                  <a:cxn ang="0">
                    <a:pos x="44" y="97"/>
                  </a:cxn>
                  <a:cxn ang="0">
                    <a:pos x="28" y="139"/>
                  </a:cxn>
                  <a:cxn ang="0">
                    <a:pos x="27" y="148"/>
                  </a:cxn>
                  <a:cxn ang="0">
                    <a:pos x="28" y="158"/>
                  </a:cxn>
                  <a:cxn ang="0">
                    <a:pos x="31" y="168"/>
                  </a:cxn>
                  <a:cxn ang="0">
                    <a:pos x="43" y="189"/>
                  </a:cxn>
                  <a:cxn ang="0">
                    <a:pos x="35" y="169"/>
                  </a:cxn>
                  <a:cxn ang="0">
                    <a:pos x="51" y="210"/>
                  </a:cxn>
                  <a:cxn ang="0">
                    <a:pos x="59" y="231"/>
                  </a:cxn>
                  <a:cxn ang="0">
                    <a:pos x="62" y="247"/>
                  </a:cxn>
                  <a:cxn ang="0">
                    <a:pos x="56" y="263"/>
                  </a:cxn>
                  <a:cxn ang="0">
                    <a:pos x="54" y="267"/>
                  </a:cxn>
                </a:cxnLst>
                <a:rect l="0" t="0" r="r" b="b"/>
                <a:pathLst>
                  <a:path w="232" h="268">
                    <a:moveTo>
                      <a:pt x="54" y="267"/>
                    </a:moveTo>
                    <a:lnTo>
                      <a:pt x="8" y="153"/>
                    </a:lnTo>
                    <a:lnTo>
                      <a:pt x="4" y="148"/>
                    </a:lnTo>
                    <a:lnTo>
                      <a:pt x="1" y="139"/>
                    </a:lnTo>
                    <a:lnTo>
                      <a:pt x="1" y="129"/>
                    </a:lnTo>
                    <a:lnTo>
                      <a:pt x="0" y="119"/>
                    </a:lnTo>
                    <a:lnTo>
                      <a:pt x="1" y="108"/>
                    </a:lnTo>
                    <a:lnTo>
                      <a:pt x="6" y="92"/>
                    </a:lnTo>
                    <a:lnTo>
                      <a:pt x="32" y="29"/>
                    </a:lnTo>
                    <a:lnTo>
                      <a:pt x="39" y="24"/>
                    </a:lnTo>
                    <a:lnTo>
                      <a:pt x="49" y="13"/>
                    </a:lnTo>
                    <a:lnTo>
                      <a:pt x="62" y="6"/>
                    </a:lnTo>
                    <a:lnTo>
                      <a:pt x="81" y="1"/>
                    </a:lnTo>
                    <a:lnTo>
                      <a:pt x="96" y="0"/>
                    </a:lnTo>
                    <a:lnTo>
                      <a:pt x="109" y="3"/>
                    </a:lnTo>
                    <a:lnTo>
                      <a:pt x="125" y="8"/>
                    </a:lnTo>
                    <a:lnTo>
                      <a:pt x="144" y="19"/>
                    </a:lnTo>
                    <a:lnTo>
                      <a:pt x="166" y="31"/>
                    </a:lnTo>
                    <a:lnTo>
                      <a:pt x="179" y="41"/>
                    </a:lnTo>
                    <a:lnTo>
                      <a:pt x="189" y="52"/>
                    </a:lnTo>
                    <a:lnTo>
                      <a:pt x="194" y="60"/>
                    </a:lnTo>
                    <a:lnTo>
                      <a:pt x="213" y="93"/>
                    </a:lnTo>
                    <a:lnTo>
                      <a:pt x="214" y="95"/>
                    </a:lnTo>
                    <a:lnTo>
                      <a:pt x="219" y="109"/>
                    </a:lnTo>
                    <a:lnTo>
                      <a:pt x="221" y="119"/>
                    </a:lnTo>
                    <a:lnTo>
                      <a:pt x="231" y="169"/>
                    </a:lnTo>
                    <a:lnTo>
                      <a:pt x="218" y="140"/>
                    </a:lnTo>
                    <a:lnTo>
                      <a:pt x="206" y="118"/>
                    </a:lnTo>
                    <a:lnTo>
                      <a:pt x="194" y="95"/>
                    </a:lnTo>
                    <a:lnTo>
                      <a:pt x="178" y="72"/>
                    </a:lnTo>
                    <a:lnTo>
                      <a:pt x="122" y="20"/>
                    </a:lnTo>
                    <a:lnTo>
                      <a:pt x="109" y="14"/>
                    </a:lnTo>
                    <a:lnTo>
                      <a:pt x="96" y="11"/>
                    </a:lnTo>
                    <a:lnTo>
                      <a:pt x="86" y="11"/>
                    </a:lnTo>
                    <a:lnTo>
                      <a:pt x="75" y="17"/>
                    </a:lnTo>
                    <a:lnTo>
                      <a:pt x="60" y="35"/>
                    </a:lnTo>
                    <a:lnTo>
                      <a:pt x="44" y="97"/>
                    </a:lnTo>
                    <a:lnTo>
                      <a:pt x="28" y="139"/>
                    </a:lnTo>
                    <a:lnTo>
                      <a:pt x="27" y="148"/>
                    </a:lnTo>
                    <a:lnTo>
                      <a:pt x="28" y="158"/>
                    </a:lnTo>
                    <a:lnTo>
                      <a:pt x="31" y="168"/>
                    </a:lnTo>
                    <a:lnTo>
                      <a:pt x="43" y="189"/>
                    </a:lnTo>
                    <a:lnTo>
                      <a:pt x="35" y="169"/>
                    </a:lnTo>
                    <a:lnTo>
                      <a:pt x="51" y="210"/>
                    </a:lnTo>
                    <a:lnTo>
                      <a:pt x="59" y="231"/>
                    </a:lnTo>
                    <a:lnTo>
                      <a:pt x="62" y="247"/>
                    </a:lnTo>
                    <a:lnTo>
                      <a:pt x="56" y="263"/>
                    </a:lnTo>
                    <a:lnTo>
                      <a:pt x="54" y="26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01" name="Freeform 53"/>
              <p:cNvSpPr>
                <a:spLocks/>
              </p:cNvSpPr>
              <p:nvPr/>
            </p:nvSpPr>
            <p:spPr bwMode="ltGray">
              <a:xfrm>
                <a:off x="1254" y="3784"/>
                <a:ext cx="257" cy="256"/>
              </a:xfrm>
              <a:custGeom>
                <a:avLst/>
                <a:gdLst/>
                <a:ahLst/>
                <a:cxnLst>
                  <a:cxn ang="0">
                    <a:pos x="252" y="39"/>
                  </a:cxn>
                  <a:cxn ang="0">
                    <a:pos x="234" y="22"/>
                  </a:cxn>
                  <a:cxn ang="0">
                    <a:pos x="225" y="16"/>
                  </a:cxn>
                  <a:cxn ang="0">
                    <a:pos x="206" y="11"/>
                  </a:cxn>
                  <a:cxn ang="0">
                    <a:pos x="189" y="6"/>
                  </a:cxn>
                  <a:cxn ang="0">
                    <a:pos x="165" y="1"/>
                  </a:cxn>
                  <a:cxn ang="0">
                    <a:pos x="145" y="0"/>
                  </a:cxn>
                  <a:cxn ang="0">
                    <a:pos x="126" y="2"/>
                  </a:cxn>
                  <a:cxn ang="0">
                    <a:pos x="105" y="4"/>
                  </a:cxn>
                  <a:cxn ang="0">
                    <a:pos x="81" y="9"/>
                  </a:cxn>
                  <a:cxn ang="0">
                    <a:pos x="66" y="18"/>
                  </a:cxn>
                  <a:cxn ang="0">
                    <a:pos x="51" y="33"/>
                  </a:cxn>
                  <a:cxn ang="0">
                    <a:pos x="35" y="43"/>
                  </a:cxn>
                  <a:cxn ang="0">
                    <a:pos x="24" y="54"/>
                  </a:cxn>
                  <a:cxn ang="0">
                    <a:pos x="9" y="69"/>
                  </a:cxn>
                  <a:cxn ang="0">
                    <a:pos x="0" y="99"/>
                  </a:cxn>
                  <a:cxn ang="0">
                    <a:pos x="3" y="122"/>
                  </a:cxn>
                  <a:cxn ang="0">
                    <a:pos x="14" y="155"/>
                  </a:cxn>
                  <a:cxn ang="0">
                    <a:pos x="35" y="185"/>
                  </a:cxn>
                  <a:cxn ang="0">
                    <a:pos x="81" y="255"/>
                  </a:cxn>
                  <a:cxn ang="0">
                    <a:pos x="64" y="180"/>
                  </a:cxn>
                  <a:cxn ang="0">
                    <a:pos x="53" y="154"/>
                  </a:cxn>
                  <a:cxn ang="0">
                    <a:pos x="48" y="132"/>
                  </a:cxn>
                  <a:cxn ang="0">
                    <a:pos x="44" y="107"/>
                  </a:cxn>
                  <a:cxn ang="0">
                    <a:pos x="51" y="81"/>
                  </a:cxn>
                  <a:cxn ang="0">
                    <a:pos x="57" y="60"/>
                  </a:cxn>
                  <a:cxn ang="0">
                    <a:pos x="69" y="34"/>
                  </a:cxn>
                  <a:cxn ang="0">
                    <a:pos x="88" y="22"/>
                  </a:cxn>
                  <a:cxn ang="0">
                    <a:pos x="112" y="18"/>
                  </a:cxn>
                  <a:cxn ang="0">
                    <a:pos x="174" y="16"/>
                  </a:cxn>
                  <a:cxn ang="0">
                    <a:pos x="213" y="24"/>
                  </a:cxn>
                  <a:cxn ang="0">
                    <a:pos x="256" y="43"/>
                  </a:cxn>
                  <a:cxn ang="0">
                    <a:pos x="252" y="39"/>
                  </a:cxn>
                </a:cxnLst>
                <a:rect l="0" t="0" r="r" b="b"/>
                <a:pathLst>
                  <a:path w="257" h="256">
                    <a:moveTo>
                      <a:pt x="252" y="39"/>
                    </a:moveTo>
                    <a:lnTo>
                      <a:pt x="234" y="22"/>
                    </a:lnTo>
                    <a:lnTo>
                      <a:pt x="225" y="16"/>
                    </a:lnTo>
                    <a:lnTo>
                      <a:pt x="206" y="11"/>
                    </a:lnTo>
                    <a:lnTo>
                      <a:pt x="189" y="6"/>
                    </a:lnTo>
                    <a:lnTo>
                      <a:pt x="165" y="1"/>
                    </a:lnTo>
                    <a:lnTo>
                      <a:pt x="145" y="0"/>
                    </a:lnTo>
                    <a:lnTo>
                      <a:pt x="126" y="2"/>
                    </a:lnTo>
                    <a:lnTo>
                      <a:pt x="105" y="4"/>
                    </a:lnTo>
                    <a:lnTo>
                      <a:pt x="81" y="9"/>
                    </a:lnTo>
                    <a:lnTo>
                      <a:pt x="66" y="18"/>
                    </a:lnTo>
                    <a:lnTo>
                      <a:pt x="51" y="33"/>
                    </a:lnTo>
                    <a:lnTo>
                      <a:pt x="35" y="43"/>
                    </a:lnTo>
                    <a:lnTo>
                      <a:pt x="24" y="54"/>
                    </a:lnTo>
                    <a:lnTo>
                      <a:pt x="9" y="69"/>
                    </a:lnTo>
                    <a:lnTo>
                      <a:pt x="0" y="99"/>
                    </a:lnTo>
                    <a:lnTo>
                      <a:pt x="3" y="122"/>
                    </a:lnTo>
                    <a:lnTo>
                      <a:pt x="14" y="155"/>
                    </a:lnTo>
                    <a:lnTo>
                      <a:pt x="35" y="185"/>
                    </a:lnTo>
                    <a:lnTo>
                      <a:pt x="81" y="255"/>
                    </a:lnTo>
                    <a:lnTo>
                      <a:pt x="64" y="180"/>
                    </a:lnTo>
                    <a:lnTo>
                      <a:pt x="53" y="154"/>
                    </a:lnTo>
                    <a:lnTo>
                      <a:pt x="48" y="132"/>
                    </a:lnTo>
                    <a:lnTo>
                      <a:pt x="44" y="107"/>
                    </a:lnTo>
                    <a:lnTo>
                      <a:pt x="51" y="81"/>
                    </a:lnTo>
                    <a:lnTo>
                      <a:pt x="57" y="60"/>
                    </a:lnTo>
                    <a:lnTo>
                      <a:pt x="69" y="34"/>
                    </a:lnTo>
                    <a:lnTo>
                      <a:pt x="88" y="22"/>
                    </a:lnTo>
                    <a:lnTo>
                      <a:pt x="112" y="18"/>
                    </a:lnTo>
                    <a:lnTo>
                      <a:pt x="174" y="16"/>
                    </a:lnTo>
                    <a:lnTo>
                      <a:pt x="213" y="24"/>
                    </a:lnTo>
                    <a:lnTo>
                      <a:pt x="256" y="43"/>
                    </a:lnTo>
                    <a:lnTo>
                      <a:pt x="252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02" name="Freeform 54"/>
              <p:cNvSpPr>
                <a:spLocks/>
              </p:cNvSpPr>
              <p:nvPr/>
            </p:nvSpPr>
            <p:spPr bwMode="ltGray">
              <a:xfrm>
                <a:off x="1437" y="3598"/>
                <a:ext cx="267" cy="252"/>
              </a:xfrm>
              <a:custGeom>
                <a:avLst/>
                <a:gdLst/>
                <a:ahLst/>
                <a:cxnLst>
                  <a:cxn ang="0">
                    <a:pos x="77" y="251"/>
                  </a:cxn>
                  <a:cxn ang="0">
                    <a:pos x="59" y="207"/>
                  </a:cxn>
                  <a:cxn ang="0">
                    <a:pos x="51" y="190"/>
                  </a:cxn>
                  <a:cxn ang="0">
                    <a:pos x="32" y="166"/>
                  </a:cxn>
                  <a:cxn ang="0">
                    <a:pos x="12" y="145"/>
                  </a:cxn>
                  <a:cxn ang="0">
                    <a:pos x="2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8" y="82"/>
                  </a:cxn>
                  <a:cxn ang="0">
                    <a:pos x="37" y="34"/>
                  </a:cxn>
                  <a:cxn ang="0">
                    <a:pos x="51" y="23"/>
                  </a:cxn>
                  <a:cxn ang="0">
                    <a:pos x="75" y="11"/>
                  </a:cxn>
                  <a:cxn ang="0">
                    <a:pos x="96" y="2"/>
                  </a:cxn>
                  <a:cxn ang="0">
                    <a:pos x="123" y="0"/>
                  </a:cxn>
                  <a:cxn ang="0">
                    <a:pos x="145" y="4"/>
                  </a:cxn>
                  <a:cxn ang="0">
                    <a:pos x="173" y="11"/>
                  </a:cxn>
                  <a:cxn ang="0">
                    <a:pos x="199" y="26"/>
                  </a:cxn>
                  <a:cxn ang="0">
                    <a:pos x="208" y="36"/>
                  </a:cxn>
                  <a:cxn ang="0">
                    <a:pos x="225" y="50"/>
                  </a:cxn>
                  <a:cxn ang="0">
                    <a:pos x="239" y="64"/>
                  </a:cxn>
                  <a:cxn ang="0">
                    <a:pos x="263" y="130"/>
                  </a:cxn>
                  <a:cxn ang="0">
                    <a:pos x="266" y="142"/>
                  </a:cxn>
                  <a:cxn ang="0">
                    <a:pos x="261" y="164"/>
                  </a:cxn>
                  <a:cxn ang="0">
                    <a:pos x="246" y="226"/>
                  </a:cxn>
                  <a:cxn ang="0">
                    <a:pos x="247" y="165"/>
                  </a:cxn>
                  <a:cxn ang="0">
                    <a:pos x="239" y="139"/>
                  </a:cxn>
                  <a:cxn ang="0">
                    <a:pos x="233" y="123"/>
                  </a:cxn>
                  <a:cxn ang="0">
                    <a:pos x="223" y="100"/>
                  </a:cxn>
                  <a:cxn ang="0">
                    <a:pos x="212" y="79"/>
                  </a:cxn>
                  <a:cxn ang="0">
                    <a:pos x="196" y="58"/>
                  </a:cxn>
                  <a:cxn ang="0">
                    <a:pos x="177" y="38"/>
                  </a:cxn>
                  <a:cxn ang="0">
                    <a:pos x="161" y="21"/>
                  </a:cxn>
                  <a:cxn ang="0">
                    <a:pos x="145" y="11"/>
                  </a:cxn>
                  <a:cxn ang="0">
                    <a:pos x="126" y="7"/>
                  </a:cxn>
                  <a:cxn ang="0">
                    <a:pos x="107" y="11"/>
                  </a:cxn>
                  <a:cxn ang="0">
                    <a:pos x="94" y="19"/>
                  </a:cxn>
                  <a:cxn ang="0">
                    <a:pos x="85" y="36"/>
                  </a:cxn>
                  <a:cxn ang="0">
                    <a:pos x="85" y="48"/>
                  </a:cxn>
                  <a:cxn ang="0">
                    <a:pos x="80" y="72"/>
                  </a:cxn>
                  <a:cxn ang="0">
                    <a:pos x="72" y="85"/>
                  </a:cxn>
                  <a:cxn ang="0">
                    <a:pos x="53" y="108"/>
                  </a:cxn>
                  <a:cxn ang="0">
                    <a:pos x="51" y="119"/>
                  </a:cxn>
                  <a:cxn ang="0">
                    <a:pos x="48" y="131"/>
                  </a:cxn>
                  <a:cxn ang="0">
                    <a:pos x="48" y="147"/>
                  </a:cxn>
                  <a:cxn ang="0">
                    <a:pos x="80" y="203"/>
                  </a:cxn>
                  <a:cxn ang="0">
                    <a:pos x="77" y="251"/>
                  </a:cxn>
                </a:cxnLst>
                <a:rect l="0" t="0" r="r" b="b"/>
                <a:pathLst>
                  <a:path w="267" h="252">
                    <a:moveTo>
                      <a:pt x="77" y="251"/>
                    </a:moveTo>
                    <a:lnTo>
                      <a:pt x="59" y="207"/>
                    </a:lnTo>
                    <a:lnTo>
                      <a:pt x="51" y="190"/>
                    </a:lnTo>
                    <a:lnTo>
                      <a:pt x="32" y="166"/>
                    </a:lnTo>
                    <a:lnTo>
                      <a:pt x="12" y="145"/>
                    </a:lnTo>
                    <a:lnTo>
                      <a:pt x="2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8" y="82"/>
                    </a:lnTo>
                    <a:lnTo>
                      <a:pt x="37" y="34"/>
                    </a:lnTo>
                    <a:lnTo>
                      <a:pt x="51" y="23"/>
                    </a:lnTo>
                    <a:lnTo>
                      <a:pt x="75" y="11"/>
                    </a:lnTo>
                    <a:lnTo>
                      <a:pt x="96" y="2"/>
                    </a:lnTo>
                    <a:lnTo>
                      <a:pt x="123" y="0"/>
                    </a:lnTo>
                    <a:lnTo>
                      <a:pt x="145" y="4"/>
                    </a:lnTo>
                    <a:lnTo>
                      <a:pt x="173" y="11"/>
                    </a:lnTo>
                    <a:lnTo>
                      <a:pt x="199" y="26"/>
                    </a:lnTo>
                    <a:lnTo>
                      <a:pt x="208" y="36"/>
                    </a:lnTo>
                    <a:lnTo>
                      <a:pt x="225" y="50"/>
                    </a:lnTo>
                    <a:lnTo>
                      <a:pt x="239" y="64"/>
                    </a:lnTo>
                    <a:lnTo>
                      <a:pt x="263" y="130"/>
                    </a:lnTo>
                    <a:lnTo>
                      <a:pt x="266" y="142"/>
                    </a:lnTo>
                    <a:lnTo>
                      <a:pt x="261" y="164"/>
                    </a:lnTo>
                    <a:lnTo>
                      <a:pt x="246" y="226"/>
                    </a:lnTo>
                    <a:lnTo>
                      <a:pt x="247" y="165"/>
                    </a:lnTo>
                    <a:lnTo>
                      <a:pt x="239" y="139"/>
                    </a:lnTo>
                    <a:lnTo>
                      <a:pt x="233" y="123"/>
                    </a:lnTo>
                    <a:lnTo>
                      <a:pt x="223" y="100"/>
                    </a:lnTo>
                    <a:lnTo>
                      <a:pt x="212" y="79"/>
                    </a:lnTo>
                    <a:lnTo>
                      <a:pt x="196" y="58"/>
                    </a:lnTo>
                    <a:lnTo>
                      <a:pt x="177" y="38"/>
                    </a:lnTo>
                    <a:lnTo>
                      <a:pt x="161" y="21"/>
                    </a:lnTo>
                    <a:lnTo>
                      <a:pt x="145" y="11"/>
                    </a:lnTo>
                    <a:lnTo>
                      <a:pt x="126" y="7"/>
                    </a:lnTo>
                    <a:lnTo>
                      <a:pt x="107" y="11"/>
                    </a:lnTo>
                    <a:lnTo>
                      <a:pt x="94" y="19"/>
                    </a:lnTo>
                    <a:lnTo>
                      <a:pt x="85" y="36"/>
                    </a:lnTo>
                    <a:lnTo>
                      <a:pt x="85" y="48"/>
                    </a:lnTo>
                    <a:lnTo>
                      <a:pt x="80" y="72"/>
                    </a:lnTo>
                    <a:lnTo>
                      <a:pt x="72" y="85"/>
                    </a:lnTo>
                    <a:lnTo>
                      <a:pt x="53" y="108"/>
                    </a:lnTo>
                    <a:lnTo>
                      <a:pt x="51" y="119"/>
                    </a:lnTo>
                    <a:lnTo>
                      <a:pt x="48" y="131"/>
                    </a:lnTo>
                    <a:lnTo>
                      <a:pt x="48" y="147"/>
                    </a:lnTo>
                    <a:lnTo>
                      <a:pt x="80" y="203"/>
                    </a:lnTo>
                    <a:lnTo>
                      <a:pt x="77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03" name="Freeform 55"/>
              <p:cNvSpPr>
                <a:spLocks/>
              </p:cNvSpPr>
              <p:nvPr/>
            </p:nvSpPr>
            <p:spPr bwMode="ltGray">
              <a:xfrm>
                <a:off x="1580" y="3347"/>
                <a:ext cx="352" cy="364"/>
              </a:xfrm>
              <a:custGeom>
                <a:avLst/>
                <a:gdLst/>
                <a:ahLst/>
                <a:cxnLst>
                  <a:cxn ang="0">
                    <a:pos x="330" y="8"/>
                  </a:cxn>
                  <a:cxn ang="0">
                    <a:pos x="328" y="0"/>
                  </a:cxn>
                  <a:cxn ang="0">
                    <a:pos x="302" y="3"/>
                  </a:cxn>
                  <a:cxn ang="0">
                    <a:pos x="289" y="12"/>
                  </a:cxn>
                  <a:cxn ang="0">
                    <a:pos x="9" y="79"/>
                  </a:cxn>
                  <a:cxn ang="0">
                    <a:pos x="258" y="32"/>
                  </a:cxn>
                  <a:cxn ang="0">
                    <a:pos x="261" y="40"/>
                  </a:cxn>
                  <a:cxn ang="0">
                    <a:pos x="139" y="97"/>
                  </a:cxn>
                  <a:cxn ang="0">
                    <a:pos x="290" y="53"/>
                  </a:cxn>
                  <a:cxn ang="0">
                    <a:pos x="270" y="71"/>
                  </a:cxn>
                  <a:cxn ang="0">
                    <a:pos x="223" y="102"/>
                  </a:cxn>
                  <a:cxn ang="0">
                    <a:pos x="76" y="185"/>
                  </a:cxn>
                  <a:cxn ang="0">
                    <a:pos x="82" y="178"/>
                  </a:cxn>
                  <a:cxn ang="0">
                    <a:pos x="177" y="127"/>
                  </a:cxn>
                  <a:cxn ang="0">
                    <a:pos x="253" y="87"/>
                  </a:cxn>
                  <a:cxn ang="0">
                    <a:pos x="289" y="68"/>
                  </a:cxn>
                  <a:cxn ang="0">
                    <a:pos x="294" y="75"/>
                  </a:cxn>
                  <a:cxn ang="0">
                    <a:pos x="253" y="100"/>
                  </a:cxn>
                  <a:cxn ang="0">
                    <a:pos x="195" y="135"/>
                  </a:cxn>
                  <a:cxn ang="0">
                    <a:pos x="270" y="87"/>
                  </a:cxn>
                  <a:cxn ang="0">
                    <a:pos x="294" y="75"/>
                  </a:cxn>
                  <a:cxn ang="0">
                    <a:pos x="298" y="89"/>
                  </a:cxn>
                  <a:cxn ang="0">
                    <a:pos x="270" y="112"/>
                  </a:cxn>
                  <a:cxn ang="0">
                    <a:pos x="195" y="144"/>
                  </a:cxn>
                  <a:cxn ang="0">
                    <a:pos x="129" y="173"/>
                  </a:cxn>
                  <a:cxn ang="0">
                    <a:pos x="205" y="143"/>
                  </a:cxn>
                  <a:cxn ang="0">
                    <a:pos x="282" y="109"/>
                  </a:cxn>
                  <a:cxn ang="0">
                    <a:pos x="279" y="121"/>
                  </a:cxn>
                  <a:cxn ang="0">
                    <a:pos x="282" y="141"/>
                  </a:cxn>
                  <a:cxn ang="0">
                    <a:pos x="270" y="151"/>
                  </a:cxn>
                  <a:cxn ang="0">
                    <a:pos x="207" y="179"/>
                  </a:cxn>
                  <a:cxn ang="0">
                    <a:pos x="88" y="226"/>
                  </a:cxn>
                  <a:cxn ang="0">
                    <a:pos x="105" y="216"/>
                  </a:cxn>
                  <a:cxn ang="0">
                    <a:pos x="253" y="159"/>
                  </a:cxn>
                  <a:cxn ang="0">
                    <a:pos x="300" y="136"/>
                  </a:cxn>
                  <a:cxn ang="0">
                    <a:pos x="181" y="208"/>
                  </a:cxn>
                  <a:cxn ang="0">
                    <a:pos x="298" y="157"/>
                  </a:cxn>
                  <a:cxn ang="0">
                    <a:pos x="294" y="178"/>
                  </a:cxn>
                  <a:cxn ang="0">
                    <a:pos x="236" y="226"/>
                  </a:cxn>
                  <a:cxn ang="0">
                    <a:pos x="135" y="261"/>
                  </a:cxn>
                  <a:cxn ang="0">
                    <a:pos x="41" y="292"/>
                  </a:cxn>
                  <a:cxn ang="0">
                    <a:pos x="183" y="249"/>
                  </a:cxn>
                  <a:cxn ang="0">
                    <a:pos x="240" y="223"/>
                  </a:cxn>
                  <a:cxn ang="0">
                    <a:pos x="294" y="185"/>
                  </a:cxn>
                  <a:cxn ang="0">
                    <a:pos x="289" y="203"/>
                  </a:cxn>
                  <a:cxn ang="0">
                    <a:pos x="285" y="219"/>
                  </a:cxn>
                  <a:cxn ang="0">
                    <a:pos x="289" y="235"/>
                  </a:cxn>
                  <a:cxn ang="0">
                    <a:pos x="236" y="267"/>
                  </a:cxn>
                  <a:cxn ang="0">
                    <a:pos x="138" y="296"/>
                  </a:cxn>
                  <a:cxn ang="0">
                    <a:pos x="145" y="293"/>
                  </a:cxn>
                  <a:cxn ang="0">
                    <a:pos x="264" y="255"/>
                  </a:cxn>
                  <a:cxn ang="0">
                    <a:pos x="259" y="265"/>
                  </a:cxn>
                  <a:cxn ang="0">
                    <a:pos x="266" y="270"/>
                  </a:cxn>
                  <a:cxn ang="0">
                    <a:pos x="270" y="279"/>
                  </a:cxn>
                  <a:cxn ang="0">
                    <a:pos x="212" y="308"/>
                  </a:cxn>
                  <a:cxn ang="0">
                    <a:pos x="146" y="314"/>
                  </a:cxn>
                  <a:cxn ang="0">
                    <a:pos x="264" y="289"/>
                  </a:cxn>
                  <a:cxn ang="0">
                    <a:pos x="259" y="303"/>
                  </a:cxn>
                  <a:cxn ang="0">
                    <a:pos x="267" y="312"/>
                  </a:cxn>
                  <a:cxn ang="0">
                    <a:pos x="129" y="363"/>
                  </a:cxn>
                  <a:cxn ang="0">
                    <a:pos x="260" y="324"/>
                  </a:cxn>
                  <a:cxn ang="0">
                    <a:pos x="286" y="309"/>
                  </a:cxn>
                  <a:cxn ang="0">
                    <a:pos x="305" y="297"/>
                  </a:cxn>
                </a:cxnLst>
                <a:rect l="0" t="0" r="r" b="b"/>
                <a:pathLst>
                  <a:path w="352" h="364">
                    <a:moveTo>
                      <a:pt x="325" y="28"/>
                    </a:moveTo>
                    <a:lnTo>
                      <a:pt x="330" y="8"/>
                    </a:lnTo>
                    <a:lnTo>
                      <a:pt x="351" y="7"/>
                    </a:lnTo>
                    <a:lnTo>
                      <a:pt x="328" y="0"/>
                    </a:lnTo>
                    <a:lnTo>
                      <a:pt x="318" y="0"/>
                    </a:lnTo>
                    <a:lnTo>
                      <a:pt x="302" y="3"/>
                    </a:lnTo>
                    <a:lnTo>
                      <a:pt x="302" y="8"/>
                    </a:lnTo>
                    <a:lnTo>
                      <a:pt x="289" y="12"/>
                    </a:lnTo>
                    <a:lnTo>
                      <a:pt x="170" y="64"/>
                    </a:lnTo>
                    <a:lnTo>
                      <a:pt x="9" y="79"/>
                    </a:lnTo>
                    <a:lnTo>
                      <a:pt x="168" y="64"/>
                    </a:lnTo>
                    <a:lnTo>
                      <a:pt x="258" y="32"/>
                    </a:lnTo>
                    <a:lnTo>
                      <a:pt x="289" y="27"/>
                    </a:lnTo>
                    <a:lnTo>
                      <a:pt x="261" y="40"/>
                    </a:lnTo>
                    <a:lnTo>
                      <a:pt x="289" y="42"/>
                    </a:lnTo>
                    <a:lnTo>
                      <a:pt x="139" y="97"/>
                    </a:lnTo>
                    <a:lnTo>
                      <a:pt x="240" y="63"/>
                    </a:lnTo>
                    <a:lnTo>
                      <a:pt x="290" y="53"/>
                    </a:lnTo>
                    <a:lnTo>
                      <a:pt x="289" y="60"/>
                    </a:lnTo>
                    <a:lnTo>
                      <a:pt x="270" y="71"/>
                    </a:lnTo>
                    <a:lnTo>
                      <a:pt x="258" y="81"/>
                    </a:lnTo>
                    <a:lnTo>
                      <a:pt x="223" y="102"/>
                    </a:lnTo>
                    <a:lnTo>
                      <a:pt x="159" y="141"/>
                    </a:lnTo>
                    <a:lnTo>
                      <a:pt x="76" y="185"/>
                    </a:lnTo>
                    <a:lnTo>
                      <a:pt x="11" y="216"/>
                    </a:lnTo>
                    <a:lnTo>
                      <a:pt x="82" y="178"/>
                    </a:lnTo>
                    <a:lnTo>
                      <a:pt x="123" y="156"/>
                    </a:lnTo>
                    <a:lnTo>
                      <a:pt x="177" y="127"/>
                    </a:lnTo>
                    <a:lnTo>
                      <a:pt x="206" y="109"/>
                    </a:lnTo>
                    <a:lnTo>
                      <a:pt x="253" y="87"/>
                    </a:lnTo>
                    <a:lnTo>
                      <a:pt x="270" y="78"/>
                    </a:lnTo>
                    <a:lnTo>
                      <a:pt x="289" y="68"/>
                    </a:lnTo>
                    <a:lnTo>
                      <a:pt x="278" y="69"/>
                    </a:lnTo>
                    <a:lnTo>
                      <a:pt x="294" y="75"/>
                    </a:lnTo>
                    <a:lnTo>
                      <a:pt x="277" y="81"/>
                    </a:lnTo>
                    <a:lnTo>
                      <a:pt x="253" y="100"/>
                    </a:lnTo>
                    <a:lnTo>
                      <a:pt x="225" y="120"/>
                    </a:lnTo>
                    <a:lnTo>
                      <a:pt x="195" y="135"/>
                    </a:lnTo>
                    <a:lnTo>
                      <a:pt x="247" y="102"/>
                    </a:lnTo>
                    <a:lnTo>
                      <a:pt x="270" y="87"/>
                    </a:lnTo>
                    <a:lnTo>
                      <a:pt x="289" y="75"/>
                    </a:lnTo>
                    <a:lnTo>
                      <a:pt x="294" y="75"/>
                    </a:lnTo>
                    <a:lnTo>
                      <a:pt x="282" y="92"/>
                    </a:lnTo>
                    <a:lnTo>
                      <a:pt x="298" y="89"/>
                    </a:lnTo>
                    <a:lnTo>
                      <a:pt x="289" y="100"/>
                    </a:lnTo>
                    <a:lnTo>
                      <a:pt x="270" y="112"/>
                    </a:lnTo>
                    <a:lnTo>
                      <a:pt x="236" y="131"/>
                    </a:lnTo>
                    <a:lnTo>
                      <a:pt x="195" y="144"/>
                    </a:lnTo>
                    <a:lnTo>
                      <a:pt x="159" y="159"/>
                    </a:lnTo>
                    <a:lnTo>
                      <a:pt x="129" y="173"/>
                    </a:lnTo>
                    <a:lnTo>
                      <a:pt x="146" y="166"/>
                    </a:lnTo>
                    <a:lnTo>
                      <a:pt x="205" y="143"/>
                    </a:lnTo>
                    <a:lnTo>
                      <a:pt x="270" y="116"/>
                    </a:lnTo>
                    <a:lnTo>
                      <a:pt x="282" y="109"/>
                    </a:lnTo>
                    <a:lnTo>
                      <a:pt x="294" y="100"/>
                    </a:lnTo>
                    <a:lnTo>
                      <a:pt x="279" y="121"/>
                    </a:lnTo>
                    <a:lnTo>
                      <a:pt x="305" y="112"/>
                    </a:lnTo>
                    <a:lnTo>
                      <a:pt x="282" y="141"/>
                    </a:lnTo>
                    <a:lnTo>
                      <a:pt x="277" y="147"/>
                    </a:lnTo>
                    <a:lnTo>
                      <a:pt x="270" y="151"/>
                    </a:lnTo>
                    <a:lnTo>
                      <a:pt x="240" y="166"/>
                    </a:lnTo>
                    <a:lnTo>
                      <a:pt x="207" y="179"/>
                    </a:lnTo>
                    <a:lnTo>
                      <a:pt x="145" y="204"/>
                    </a:lnTo>
                    <a:lnTo>
                      <a:pt x="88" y="226"/>
                    </a:lnTo>
                    <a:lnTo>
                      <a:pt x="0" y="257"/>
                    </a:lnTo>
                    <a:lnTo>
                      <a:pt x="105" y="216"/>
                    </a:lnTo>
                    <a:lnTo>
                      <a:pt x="212" y="175"/>
                    </a:lnTo>
                    <a:lnTo>
                      <a:pt x="253" y="159"/>
                    </a:lnTo>
                    <a:lnTo>
                      <a:pt x="278" y="142"/>
                    </a:lnTo>
                    <a:lnTo>
                      <a:pt x="300" y="136"/>
                    </a:lnTo>
                    <a:lnTo>
                      <a:pt x="303" y="136"/>
                    </a:lnTo>
                    <a:lnTo>
                      <a:pt x="181" y="208"/>
                    </a:lnTo>
                    <a:lnTo>
                      <a:pt x="276" y="158"/>
                    </a:lnTo>
                    <a:lnTo>
                      <a:pt x="298" y="157"/>
                    </a:lnTo>
                    <a:lnTo>
                      <a:pt x="271" y="184"/>
                    </a:lnTo>
                    <a:lnTo>
                      <a:pt x="294" y="178"/>
                    </a:lnTo>
                    <a:lnTo>
                      <a:pt x="259" y="206"/>
                    </a:lnTo>
                    <a:lnTo>
                      <a:pt x="236" y="226"/>
                    </a:lnTo>
                    <a:lnTo>
                      <a:pt x="195" y="241"/>
                    </a:lnTo>
                    <a:lnTo>
                      <a:pt x="135" y="261"/>
                    </a:lnTo>
                    <a:lnTo>
                      <a:pt x="82" y="279"/>
                    </a:lnTo>
                    <a:lnTo>
                      <a:pt x="41" y="292"/>
                    </a:lnTo>
                    <a:lnTo>
                      <a:pt x="11" y="298"/>
                    </a:lnTo>
                    <a:lnTo>
                      <a:pt x="183" y="249"/>
                    </a:lnTo>
                    <a:lnTo>
                      <a:pt x="222" y="234"/>
                    </a:lnTo>
                    <a:lnTo>
                      <a:pt x="240" y="223"/>
                    </a:lnTo>
                    <a:lnTo>
                      <a:pt x="268" y="204"/>
                    </a:lnTo>
                    <a:lnTo>
                      <a:pt x="294" y="185"/>
                    </a:lnTo>
                    <a:lnTo>
                      <a:pt x="267" y="211"/>
                    </a:lnTo>
                    <a:lnTo>
                      <a:pt x="289" y="203"/>
                    </a:lnTo>
                    <a:lnTo>
                      <a:pt x="266" y="224"/>
                    </a:lnTo>
                    <a:lnTo>
                      <a:pt x="285" y="219"/>
                    </a:lnTo>
                    <a:lnTo>
                      <a:pt x="262" y="244"/>
                    </a:lnTo>
                    <a:lnTo>
                      <a:pt x="289" y="235"/>
                    </a:lnTo>
                    <a:lnTo>
                      <a:pt x="264" y="249"/>
                    </a:lnTo>
                    <a:lnTo>
                      <a:pt x="236" y="267"/>
                    </a:lnTo>
                    <a:lnTo>
                      <a:pt x="212" y="272"/>
                    </a:lnTo>
                    <a:lnTo>
                      <a:pt x="138" y="296"/>
                    </a:lnTo>
                    <a:lnTo>
                      <a:pt x="71" y="308"/>
                    </a:lnTo>
                    <a:lnTo>
                      <a:pt x="145" y="293"/>
                    </a:lnTo>
                    <a:lnTo>
                      <a:pt x="206" y="273"/>
                    </a:lnTo>
                    <a:lnTo>
                      <a:pt x="264" y="255"/>
                    </a:lnTo>
                    <a:lnTo>
                      <a:pt x="282" y="245"/>
                    </a:lnTo>
                    <a:lnTo>
                      <a:pt x="259" y="265"/>
                    </a:lnTo>
                    <a:lnTo>
                      <a:pt x="277" y="261"/>
                    </a:lnTo>
                    <a:lnTo>
                      <a:pt x="266" y="270"/>
                    </a:lnTo>
                    <a:lnTo>
                      <a:pt x="260" y="283"/>
                    </a:lnTo>
                    <a:lnTo>
                      <a:pt x="270" y="279"/>
                    </a:lnTo>
                    <a:lnTo>
                      <a:pt x="256" y="291"/>
                    </a:lnTo>
                    <a:lnTo>
                      <a:pt x="212" y="308"/>
                    </a:lnTo>
                    <a:lnTo>
                      <a:pt x="183" y="310"/>
                    </a:lnTo>
                    <a:lnTo>
                      <a:pt x="146" y="314"/>
                    </a:lnTo>
                    <a:lnTo>
                      <a:pt x="217" y="306"/>
                    </a:lnTo>
                    <a:lnTo>
                      <a:pt x="264" y="289"/>
                    </a:lnTo>
                    <a:lnTo>
                      <a:pt x="277" y="277"/>
                    </a:lnTo>
                    <a:lnTo>
                      <a:pt x="259" y="303"/>
                    </a:lnTo>
                    <a:lnTo>
                      <a:pt x="278" y="297"/>
                    </a:lnTo>
                    <a:lnTo>
                      <a:pt x="267" y="312"/>
                    </a:lnTo>
                    <a:lnTo>
                      <a:pt x="247" y="332"/>
                    </a:lnTo>
                    <a:lnTo>
                      <a:pt x="129" y="363"/>
                    </a:lnTo>
                    <a:lnTo>
                      <a:pt x="248" y="334"/>
                    </a:lnTo>
                    <a:lnTo>
                      <a:pt x="260" y="324"/>
                    </a:lnTo>
                    <a:lnTo>
                      <a:pt x="267" y="318"/>
                    </a:lnTo>
                    <a:lnTo>
                      <a:pt x="286" y="309"/>
                    </a:lnTo>
                    <a:lnTo>
                      <a:pt x="300" y="324"/>
                    </a:lnTo>
                    <a:lnTo>
                      <a:pt x="305" y="297"/>
                    </a:lnTo>
                    <a:lnTo>
                      <a:pt x="325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04" name="Freeform 56"/>
              <p:cNvSpPr>
                <a:spLocks/>
              </p:cNvSpPr>
              <p:nvPr/>
            </p:nvSpPr>
            <p:spPr bwMode="ltGray">
              <a:xfrm>
                <a:off x="1879" y="3347"/>
                <a:ext cx="339" cy="366"/>
              </a:xfrm>
              <a:custGeom>
                <a:avLst/>
                <a:gdLst/>
                <a:ahLst/>
                <a:cxnLst>
                  <a:cxn ang="0">
                    <a:pos x="2" y="301"/>
                  </a:cxn>
                  <a:cxn ang="0">
                    <a:pos x="13" y="289"/>
                  </a:cxn>
                  <a:cxn ang="0">
                    <a:pos x="97" y="365"/>
                  </a:cxn>
                  <a:cxn ang="0">
                    <a:pos x="30" y="290"/>
                  </a:cxn>
                  <a:cxn ang="0">
                    <a:pos x="37" y="283"/>
                  </a:cxn>
                  <a:cxn ang="0">
                    <a:pos x="119" y="336"/>
                  </a:cxn>
                  <a:cxn ang="0">
                    <a:pos x="34" y="279"/>
                  </a:cxn>
                  <a:cxn ang="0">
                    <a:pos x="45" y="268"/>
                  </a:cxn>
                  <a:cxn ang="0">
                    <a:pos x="55" y="254"/>
                  </a:cxn>
                  <a:cxn ang="0">
                    <a:pos x="50" y="244"/>
                  </a:cxn>
                  <a:cxn ang="0">
                    <a:pos x="61" y="240"/>
                  </a:cxn>
                  <a:cxn ang="0">
                    <a:pos x="55" y="238"/>
                  </a:cxn>
                  <a:cxn ang="0">
                    <a:pos x="55" y="226"/>
                  </a:cxn>
                  <a:cxn ang="0">
                    <a:pos x="61" y="216"/>
                  </a:cxn>
                  <a:cxn ang="0">
                    <a:pos x="161" y="280"/>
                  </a:cxn>
                  <a:cxn ang="0">
                    <a:pos x="55" y="214"/>
                  </a:cxn>
                  <a:cxn ang="0">
                    <a:pos x="66" y="214"/>
                  </a:cxn>
                  <a:cxn ang="0">
                    <a:pos x="66" y="194"/>
                  </a:cxn>
                  <a:cxn ang="0">
                    <a:pos x="192" y="238"/>
                  </a:cxn>
                  <a:cxn ang="0">
                    <a:pos x="93" y="207"/>
                  </a:cxn>
                  <a:cxn ang="0">
                    <a:pos x="58" y="181"/>
                  </a:cxn>
                  <a:cxn ang="0">
                    <a:pos x="61" y="171"/>
                  </a:cxn>
                  <a:cxn ang="0">
                    <a:pos x="83" y="180"/>
                  </a:cxn>
                  <a:cxn ang="0">
                    <a:pos x="84" y="169"/>
                  </a:cxn>
                  <a:cxn ang="0">
                    <a:pos x="176" y="189"/>
                  </a:cxn>
                  <a:cxn ang="0">
                    <a:pos x="143" y="178"/>
                  </a:cxn>
                  <a:cxn ang="0">
                    <a:pos x="70" y="153"/>
                  </a:cxn>
                  <a:cxn ang="0">
                    <a:pos x="66" y="137"/>
                  </a:cxn>
                  <a:cxn ang="0">
                    <a:pos x="73" y="127"/>
                  </a:cxn>
                  <a:cxn ang="0">
                    <a:pos x="98" y="134"/>
                  </a:cxn>
                  <a:cxn ang="0">
                    <a:pos x="93" y="117"/>
                  </a:cxn>
                  <a:cxn ang="0">
                    <a:pos x="84" y="106"/>
                  </a:cxn>
                  <a:cxn ang="0">
                    <a:pos x="91" y="98"/>
                  </a:cxn>
                  <a:cxn ang="0">
                    <a:pos x="188" y="129"/>
                  </a:cxn>
                  <a:cxn ang="0">
                    <a:pos x="302" y="153"/>
                  </a:cxn>
                  <a:cxn ang="0">
                    <a:pos x="143" y="115"/>
                  </a:cxn>
                  <a:cxn ang="0">
                    <a:pos x="91" y="98"/>
                  </a:cxn>
                  <a:cxn ang="0">
                    <a:pos x="97" y="90"/>
                  </a:cxn>
                  <a:cxn ang="0">
                    <a:pos x="87" y="70"/>
                  </a:cxn>
                  <a:cxn ang="0">
                    <a:pos x="91" y="55"/>
                  </a:cxn>
                  <a:cxn ang="0">
                    <a:pos x="143" y="73"/>
                  </a:cxn>
                  <a:cxn ang="0">
                    <a:pos x="132" y="68"/>
                  </a:cxn>
                  <a:cxn ang="0">
                    <a:pos x="97" y="55"/>
                  </a:cxn>
                  <a:cxn ang="0">
                    <a:pos x="91" y="49"/>
                  </a:cxn>
                  <a:cxn ang="0">
                    <a:pos x="73" y="39"/>
                  </a:cxn>
                  <a:cxn ang="0">
                    <a:pos x="176" y="56"/>
                  </a:cxn>
                  <a:cxn ang="0">
                    <a:pos x="73" y="27"/>
                  </a:cxn>
                  <a:cxn ang="0">
                    <a:pos x="196" y="27"/>
                  </a:cxn>
                  <a:cxn ang="0">
                    <a:pos x="250" y="23"/>
                  </a:cxn>
                  <a:cxn ang="0">
                    <a:pos x="91" y="27"/>
                  </a:cxn>
                  <a:cxn ang="0">
                    <a:pos x="66" y="11"/>
                  </a:cxn>
                  <a:cxn ang="0">
                    <a:pos x="31" y="4"/>
                  </a:cxn>
                  <a:cxn ang="0">
                    <a:pos x="0" y="317"/>
                  </a:cxn>
                </a:cxnLst>
                <a:rect l="0" t="0" r="r" b="b"/>
                <a:pathLst>
                  <a:path w="339" h="366">
                    <a:moveTo>
                      <a:pt x="0" y="317"/>
                    </a:moveTo>
                    <a:lnTo>
                      <a:pt x="2" y="301"/>
                    </a:lnTo>
                    <a:lnTo>
                      <a:pt x="20" y="310"/>
                    </a:lnTo>
                    <a:lnTo>
                      <a:pt x="13" y="289"/>
                    </a:lnTo>
                    <a:lnTo>
                      <a:pt x="31" y="292"/>
                    </a:lnTo>
                    <a:lnTo>
                      <a:pt x="97" y="365"/>
                    </a:lnTo>
                    <a:lnTo>
                      <a:pt x="37" y="301"/>
                    </a:lnTo>
                    <a:lnTo>
                      <a:pt x="30" y="290"/>
                    </a:lnTo>
                    <a:lnTo>
                      <a:pt x="25" y="280"/>
                    </a:lnTo>
                    <a:lnTo>
                      <a:pt x="37" y="283"/>
                    </a:lnTo>
                    <a:lnTo>
                      <a:pt x="75" y="303"/>
                    </a:lnTo>
                    <a:lnTo>
                      <a:pt x="119" y="336"/>
                    </a:lnTo>
                    <a:lnTo>
                      <a:pt x="55" y="292"/>
                    </a:lnTo>
                    <a:lnTo>
                      <a:pt x="34" y="279"/>
                    </a:lnTo>
                    <a:lnTo>
                      <a:pt x="31" y="262"/>
                    </a:lnTo>
                    <a:lnTo>
                      <a:pt x="45" y="268"/>
                    </a:lnTo>
                    <a:lnTo>
                      <a:pt x="43" y="248"/>
                    </a:lnTo>
                    <a:lnTo>
                      <a:pt x="55" y="254"/>
                    </a:lnTo>
                    <a:lnTo>
                      <a:pt x="114" y="320"/>
                    </a:lnTo>
                    <a:lnTo>
                      <a:pt x="50" y="244"/>
                    </a:lnTo>
                    <a:lnTo>
                      <a:pt x="43" y="232"/>
                    </a:lnTo>
                    <a:lnTo>
                      <a:pt x="61" y="240"/>
                    </a:lnTo>
                    <a:lnTo>
                      <a:pt x="108" y="277"/>
                    </a:lnTo>
                    <a:lnTo>
                      <a:pt x="55" y="238"/>
                    </a:lnTo>
                    <a:lnTo>
                      <a:pt x="37" y="219"/>
                    </a:lnTo>
                    <a:lnTo>
                      <a:pt x="55" y="226"/>
                    </a:lnTo>
                    <a:lnTo>
                      <a:pt x="43" y="214"/>
                    </a:lnTo>
                    <a:lnTo>
                      <a:pt x="61" y="216"/>
                    </a:lnTo>
                    <a:lnTo>
                      <a:pt x="77" y="238"/>
                    </a:lnTo>
                    <a:lnTo>
                      <a:pt x="161" y="280"/>
                    </a:lnTo>
                    <a:lnTo>
                      <a:pt x="73" y="232"/>
                    </a:lnTo>
                    <a:lnTo>
                      <a:pt x="55" y="214"/>
                    </a:lnTo>
                    <a:lnTo>
                      <a:pt x="50" y="204"/>
                    </a:lnTo>
                    <a:lnTo>
                      <a:pt x="66" y="214"/>
                    </a:lnTo>
                    <a:lnTo>
                      <a:pt x="55" y="191"/>
                    </a:lnTo>
                    <a:lnTo>
                      <a:pt x="66" y="194"/>
                    </a:lnTo>
                    <a:lnTo>
                      <a:pt x="76" y="205"/>
                    </a:lnTo>
                    <a:lnTo>
                      <a:pt x="192" y="238"/>
                    </a:lnTo>
                    <a:lnTo>
                      <a:pt x="130" y="219"/>
                    </a:lnTo>
                    <a:lnTo>
                      <a:pt x="93" y="207"/>
                    </a:lnTo>
                    <a:lnTo>
                      <a:pt x="83" y="204"/>
                    </a:lnTo>
                    <a:lnTo>
                      <a:pt x="58" y="181"/>
                    </a:lnTo>
                    <a:lnTo>
                      <a:pt x="66" y="185"/>
                    </a:lnTo>
                    <a:lnTo>
                      <a:pt x="61" y="171"/>
                    </a:lnTo>
                    <a:lnTo>
                      <a:pt x="58" y="174"/>
                    </a:lnTo>
                    <a:lnTo>
                      <a:pt x="83" y="180"/>
                    </a:lnTo>
                    <a:lnTo>
                      <a:pt x="66" y="165"/>
                    </a:lnTo>
                    <a:lnTo>
                      <a:pt x="84" y="169"/>
                    </a:lnTo>
                    <a:lnTo>
                      <a:pt x="129" y="175"/>
                    </a:lnTo>
                    <a:lnTo>
                      <a:pt x="176" y="189"/>
                    </a:lnTo>
                    <a:lnTo>
                      <a:pt x="296" y="235"/>
                    </a:lnTo>
                    <a:lnTo>
                      <a:pt x="143" y="178"/>
                    </a:lnTo>
                    <a:lnTo>
                      <a:pt x="85" y="165"/>
                    </a:lnTo>
                    <a:lnTo>
                      <a:pt x="70" y="153"/>
                    </a:lnTo>
                    <a:lnTo>
                      <a:pt x="92" y="159"/>
                    </a:lnTo>
                    <a:lnTo>
                      <a:pt x="66" y="137"/>
                    </a:lnTo>
                    <a:lnTo>
                      <a:pt x="84" y="138"/>
                    </a:lnTo>
                    <a:lnTo>
                      <a:pt x="73" y="127"/>
                    </a:lnTo>
                    <a:lnTo>
                      <a:pt x="75" y="124"/>
                    </a:lnTo>
                    <a:lnTo>
                      <a:pt x="98" y="134"/>
                    </a:lnTo>
                    <a:lnTo>
                      <a:pt x="75" y="117"/>
                    </a:lnTo>
                    <a:lnTo>
                      <a:pt x="93" y="117"/>
                    </a:lnTo>
                    <a:lnTo>
                      <a:pt x="73" y="106"/>
                    </a:lnTo>
                    <a:lnTo>
                      <a:pt x="84" y="106"/>
                    </a:lnTo>
                    <a:lnTo>
                      <a:pt x="73" y="98"/>
                    </a:lnTo>
                    <a:lnTo>
                      <a:pt x="91" y="98"/>
                    </a:lnTo>
                    <a:lnTo>
                      <a:pt x="127" y="113"/>
                    </a:lnTo>
                    <a:lnTo>
                      <a:pt x="188" y="129"/>
                    </a:lnTo>
                    <a:lnTo>
                      <a:pt x="248" y="143"/>
                    </a:lnTo>
                    <a:lnTo>
                      <a:pt x="302" y="153"/>
                    </a:lnTo>
                    <a:lnTo>
                      <a:pt x="173" y="124"/>
                    </a:lnTo>
                    <a:lnTo>
                      <a:pt x="143" y="115"/>
                    </a:lnTo>
                    <a:lnTo>
                      <a:pt x="98" y="103"/>
                    </a:lnTo>
                    <a:lnTo>
                      <a:pt x="91" y="98"/>
                    </a:lnTo>
                    <a:lnTo>
                      <a:pt x="78" y="86"/>
                    </a:lnTo>
                    <a:lnTo>
                      <a:pt x="97" y="90"/>
                    </a:lnTo>
                    <a:lnTo>
                      <a:pt x="76" y="70"/>
                    </a:lnTo>
                    <a:lnTo>
                      <a:pt x="87" y="70"/>
                    </a:lnTo>
                    <a:lnTo>
                      <a:pt x="73" y="55"/>
                    </a:lnTo>
                    <a:lnTo>
                      <a:pt x="91" y="55"/>
                    </a:lnTo>
                    <a:lnTo>
                      <a:pt x="102" y="63"/>
                    </a:lnTo>
                    <a:lnTo>
                      <a:pt x="143" y="73"/>
                    </a:lnTo>
                    <a:lnTo>
                      <a:pt x="261" y="96"/>
                    </a:lnTo>
                    <a:lnTo>
                      <a:pt x="132" y="68"/>
                    </a:lnTo>
                    <a:lnTo>
                      <a:pt x="102" y="61"/>
                    </a:lnTo>
                    <a:lnTo>
                      <a:pt x="97" y="55"/>
                    </a:lnTo>
                    <a:lnTo>
                      <a:pt x="78" y="45"/>
                    </a:lnTo>
                    <a:lnTo>
                      <a:pt x="91" y="49"/>
                    </a:lnTo>
                    <a:lnTo>
                      <a:pt x="61" y="35"/>
                    </a:lnTo>
                    <a:lnTo>
                      <a:pt x="73" y="39"/>
                    </a:lnTo>
                    <a:lnTo>
                      <a:pt x="100" y="39"/>
                    </a:lnTo>
                    <a:lnTo>
                      <a:pt x="176" y="56"/>
                    </a:lnTo>
                    <a:lnTo>
                      <a:pt x="97" y="39"/>
                    </a:lnTo>
                    <a:lnTo>
                      <a:pt x="73" y="27"/>
                    </a:lnTo>
                    <a:lnTo>
                      <a:pt x="97" y="27"/>
                    </a:lnTo>
                    <a:lnTo>
                      <a:pt x="196" y="27"/>
                    </a:lnTo>
                    <a:lnTo>
                      <a:pt x="338" y="14"/>
                    </a:lnTo>
                    <a:lnTo>
                      <a:pt x="250" y="23"/>
                    </a:lnTo>
                    <a:lnTo>
                      <a:pt x="126" y="29"/>
                    </a:lnTo>
                    <a:lnTo>
                      <a:pt x="91" y="27"/>
                    </a:lnTo>
                    <a:lnTo>
                      <a:pt x="78" y="21"/>
                    </a:lnTo>
                    <a:lnTo>
                      <a:pt x="66" y="11"/>
                    </a:lnTo>
                    <a:lnTo>
                      <a:pt x="39" y="0"/>
                    </a:lnTo>
                    <a:lnTo>
                      <a:pt x="31" y="4"/>
                    </a:lnTo>
                    <a:lnTo>
                      <a:pt x="26" y="1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05" name="Freeform 57"/>
              <p:cNvSpPr>
                <a:spLocks/>
              </p:cNvSpPr>
              <p:nvPr/>
            </p:nvSpPr>
            <p:spPr bwMode="ltGray">
              <a:xfrm>
                <a:off x="1883" y="3715"/>
                <a:ext cx="91" cy="277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5" y="21"/>
                  </a:cxn>
                  <a:cxn ang="0">
                    <a:pos x="54" y="54"/>
                  </a:cxn>
                  <a:cxn ang="0">
                    <a:pos x="72" y="100"/>
                  </a:cxn>
                  <a:cxn ang="0">
                    <a:pos x="90" y="159"/>
                  </a:cxn>
                  <a:cxn ang="0">
                    <a:pos x="90" y="221"/>
                  </a:cxn>
                  <a:cxn ang="0">
                    <a:pos x="80" y="276"/>
                  </a:cxn>
                  <a:cxn ang="0">
                    <a:pos x="72" y="276"/>
                  </a:cxn>
                  <a:cxn ang="0">
                    <a:pos x="80" y="221"/>
                  </a:cxn>
                  <a:cxn ang="0">
                    <a:pos x="80" y="175"/>
                  </a:cxn>
                  <a:cxn ang="0">
                    <a:pos x="62" y="125"/>
                  </a:cxn>
                  <a:cxn ang="0">
                    <a:pos x="35" y="75"/>
                  </a:cxn>
                  <a:cxn ang="0">
                    <a:pos x="0" y="12"/>
                  </a:cxn>
                  <a:cxn ang="0">
                    <a:pos x="18" y="0"/>
                  </a:cxn>
                </a:cxnLst>
                <a:rect l="0" t="0" r="r" b="b"/>
                <a:pathLst>
                  <a:path w="91" h="277">
                    <a:moveTo>
                      <a:pt x="18" y="0"/>
                    </a:moveTo>
                    <a:lnTo>
                      <a:pt x="35" y="21"/>
                    </a:lnTo>
                    <a:lnTo>
                      <a:pt x="54" y="54"/>
                    </a:lnTo>
                    <a:lnTo>
                      <a:pt x="72" y="100"/>
                    </a:lnTo>
                    <a:lnTo>
                      <a:pt x="90" y="159"/>
                    </a:lnTo>
                    <a:lnTo>
                      <a:pt x="90" y="221"/>
                    </a:lnTo>
                    <a:lnTo>
                      <a:pt x="80" y="276"/>
                    </a:lnTo>
                    <a:lnTo>
                      <a:pt x="72" y="276"/>
                    </a:lnTo>
                    <a:lnTo>
                      <a:pt x="80" y="221"/>
                    </a:lnTo>
                    <a:lnTo>
                      <a:pt x="80" y="175"/>
                    </a:lnTo>
                    <a:lnTo>
                      <a:pt x="62" y="125"/>
                    </a:lnTo>
                    <a:lnTo>
                      <a:pt x="35" y="75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06" name="Freeform 58"/>
              <p:cNvSpPr>
                <a:spLocks/>
              </p:cNvSpPr>
              <p:nvPr/>
            </p:nvSpPr>
            <p:spPr bwMode="ltGray">
              <a:xfrm>
                <a:off x="383" y="3434"/>
                <a:ext cx="244" cy="521"/>
              </a:xfrm>
              <a:custGeom>
                <a:avLst/>
                <a:gdLst/>
                <a:ahLst/>
                <a:cxnLst>
                  <a:cxn ang="0">
                    <a:pos x="239" y="80"/>
                  </a:cxn>
                  <a:cxn ang="0">
                    <a:pos x="222" y="47"/>
                  </a:cxn>
                  <a:cxn ang="0">
                    <a:pos x="214" y="33"/>
                  </a:cxn>
                  <a:cxn ang="0">
                    <a:pos x="197" y="22"/>
                  </a:cxn>
                  <a:cxn ang="0">
                    <a:pos x="179" y="12"/>
                  </a:cxn>
                  <a:cxn ang="0">
                    <a:pos x="157" y="2"/>
                  </a:cxn>
                  <a:cxn ang="0">
                    <a:pos x="137" y="0"/>
                  </a:cxn>
                  <a:cxn ang="0">
                    <a:pos x="120" y="4"/>
                  </a:cxn>
                  <a:cxn ang="0">
                    <a:pos x="99" y="9"/>
                  </a:cxn>
                  <a:cxn ang="0">
                    <a:pos x="76" y="19"/>
                  </a:cxn>
                  <a:cxn ang="0">
                    <a:pos x="63" y="39"/>
                  </a:cxn>
                  <a:cxn ang="0">
                    <a:pos x="48" y="66"/>
                  </a:cxn>
                  <a:cxn ang="0">
                    <a:pos x="34" y="87"/>
                  </a:cxn>
                  <a:cxn ang="0">
                    <a:pos x="22" y="110"/>
                  </a:cxn>
                  <a:cxn ang="0">
                    <a:pos x="9" y="139"/>
                  </a:cxn>
                  <a:cxn ang="0">
                    <a:pos x="0" y="203"/>
                  </a:cxn>
                  <a:cxn ang="0">
                    <a:pos x="3" y="250"/>
                  </a:cxn>
                  <a:cxn ang="0">
                    <a:pos x="14" y="319"/>
                  </a:cxn>
                  <a:cxn ang="0">
                    <a:pos x="34" y="378"/>
                  </a:cxn>
                  <a:cxn ang="0">
                    <a:pos x="76" y="520"/>
                  </a:cxn>
                  <a:cxn ang="0">
                    <a:pos x="60" y="368"/>
                  </a:cxn>
                  <a:cxn ang="0">
                    <a:pos x="51" y="315"/>
                  </a:cxn>
                  <a:cxn ang="0">
                    <a:pos x="45" y="269"/>
                  </a:cxn>
                  <a:cxn ang="0">
                    <a:pos x="42" y="220"/>
                  </a:cxn>
                  <a:cxn ang="0">
                    <a:pos x="48" y="165"/>
                  </a:cxn>
                  <a:cxn ang="0">
                    <a:pos x="55" y="123"/>
                  </a:cxn>
                  <a:cxn ang="0">
                    <a:pos x="65" y="71"/>
                  </a:cxn>
                  <a:cxn ang="0">
                    <a:pos x="83" y="47"/>
                  </a:cxn>
                  <a:cxn ang="0">
                    <a:pos x="105" y="37"/>
                  </a:cxn>
                  <a:cxn ang="0">
                    <a:pos x="166" y="32"/>
                  </a:cxn>
                  <a:cxn ang="0">
                    <a:pos x="202" y="49"/>
                  </a:cxn>
                  <a:cxn ang="0">
                    <a:pos x="243" y="87"/>
                  </a:cxn>
                  <a:cxn ang="0">
                    <a:pos x="239" y="80"/>
                  </a:cxn>
                </a:cxnLst>
                <a:rect l="0" t="0" r="r" b="b"/>
                <a:pathLst>
                  <a:path w="244" h="521">
                    <a:moveTo>
                      <a:pt x="239" y="80"/>
                    </a:moveTo>
                    <a:lnTo>
                      <a:pt x="222" y="47"/>
                    </a:lnTo>
                    <a:lnTo>
                      <a:pt x="214" y="33"/>
                    </a:lnTo>
                    <a:lnTo>
                      <a:pt x="197" y="22"/>
                    </a:lnTo>
                    <a:lnTo>
                      <a:pt x="179" y="12"/>
                    </a:lnTo>
                    <a:lnTo>
                      <a:pt x="157" y="2"/>
                    </a:lnTo>
                    <a:lnTo>
                      <a:pt x="137" y="0"/>
                    </a:lnTo>
                    <a:lnTo>
                      <a:pt x="120" y="4"/>
                    </a:lnTo>
                    <a:lnTo>
                      <a:pt x="99" y="9"/>
                    </a:lnTo>
                    <a:lnTo>
                      <a:pt x="76" y="19"/>
                    </a:lnTo>
                    <a:lnTo>
                      <a:pt x="63" y="39"/>
                    </a:lnTo>
                    <a:lnTo>
                      <a:pt x="48" y="66"/>
                    </a:lnTo>
                    <a:lnTo>
                      <a:pt x="34" y="87"/>
                    </a:lnTo>
                    <a:lnTo>
                      <a:pt x="22" y="110"/>
                    </a:lnTo>
                    <a:lnTo>
                      <a:pt x="9" y="139"/>
                    </a:lnTo>
                    <a:lnTo>
                      <a:pt x="0" y="203"/>
                    </a:lnTo>
                    <a:lnTo>
                      <a:pt x="3" y="250"/>
                    </a:lnTo>
                    <a:lnTo>
                      <a:pt x="14" y="319"/>
                    </a:lnTo>
                    <a:lnTo>
                      <a:pt x="34" y="378"/>
                    </a:lnTo>
                    <a:lnTo>
                      <a:pt x="76" y="520"/>
                    </a:lnTo>
                    <a:lnTo>
                      <a:pt x="60" y="368"/>
                    </a:lnTo>
                    <a:lnTo>
                      <a:pt x="51" y="315"/>
                    </a:lnTo>
                    <a:lnTo>
                      <a:pt x="45" y="269"/>
                    </a:lnTo>
                    <a:lnTo>
                      <a:pt x="42" y="220"/>
                    </a:lnTo>
                    <a:lnTo>
                      <a:pt x="48" y="165"/>
                    </a:lnTo>
                    <a:lnTo>
                      <a:pt x="55" y="123"/>
                    </a:lnTo>
                    <a:lnTo>
                      <a:pt x="65" y="71"/>
                    </a:lnTo>
                    <a:lnTo>
                      <a:pt x="83" y="47"/>
                    </a:lnTo>
                    <a:lnTo>
                      <a:pt x="105" y="37"/>
                    </a:lnTo>
                    <a:lnTo>
                      <a:pt x="166" y="32"/>
                    </a:lnTo>
                    <a:lnTo>
                      <a:pt x="202" y="49"/>
                    </a:lnTo>
                    <a:lnTo>
                      <a:pt x="243" y="87"/>
                    </a:lnTo>
                    <a:lnTo>
                      <a:pt x="239" y="8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07" name="Freeform 59"/>
              <p:cNvSpPr>
                <a:spLocks/>
              </p:cNvSpPr>
              <p:nvPr/>
            </p:nvSpPr>
            <p:spPr bwMode="ltGray">
              <a:xfrm>
                <a:off x="558" y="3063"/>
                <a:ext cx="250" cy="509"/>
              </a:xfrm>
              <a:custGeom>
                <a:avLst/>
                <a:gdLst/>
                <a:ahLst/>
                <a:cxnLst>
                  <a:cxn ang="0">
                    <a:pos x="73" y="508"/>
                  </a:cxn>
                  <a:cxn ang="0">
                    <a:pos x="55" y="420"/>
                  </a:cxn>
                  <a:cxn ang="0">
                    <a:pos x="48" y="383"/>
                  </a:cxn>
                  <a:cxn ang="0">
                    <a:pos x="29" y="337"/>
                  </a:cxn>
                  <a:cxn ang="0">
                    <a:pos x="12" y="294"/>
                  </a:cxn>
                  <a:cxn ang="0">
                    <a:pos x="2" y="268"/>
                  </a:cxn>
                  <a:cxn ang="0">
                    <a:pos x="0" y="242"/>
                  </a:cxn>
                  <a:cxn ang="0">
                    <a:pos x="4" y="203"/>
                  </a:cxn>
                  <a:cxn ang="0">
                    <a:pos x="8" y="165"/>
                  </a:cxn>
                  <a:cxn ang="0">
                    <a:pos x="34" y="70"/>
                  </a:cxn>
                  <a:cxn ang="0">
                    <a:pos x="48" y="46"/>
                  </a:cxn>
                  <a:cxn ang="0">
                    <a:pos x="71" y="21"/>
                  </a:cxn>
                  <a:cxn ang="0">
                    <a:pos x="90" y="6"/>
                  </a:cxn>
                  <a:cxn ang="0">
                    <a:pos x="115" y="0"/>
                  </a:cxn>
                  <a:cxn ang="0">
                    <a:pos x="135" y="11"/>
                  </a:cxn>
                  <a:cxn ang="0">
                    <a:pos x="161" y="21"/>
                  </a:cxn>
                  <a:cxn ang="0">
                    <a:pos x="187" y="51"/>
                  </a:cxn>
                  <a:cxn ang="0">
                    <a:pos x="196" y="72"/>
                  </a:cxn>
                  <a:cxn ang="0">
                    <a:pos x="212" y="103"/>
                  </a:cxn>
                  <a:cxn ang="0">
                    <a:pos x="224" y="129"/>
                  </a:cxn>
                  <a:cxn ang="0">
                    <a:pos x="246" y="263"/>
                  </a:cxn>
                  <a:cxn ang="0">
                    <a:pos x="249" y="287"/>
                  </a:cxn>
                  <a:cxn ang="0">
                    <a:pos x="244" y="332"/>
                  </a:cxn>
                  <a:cxn ang="0">
                    <a:pos x="230" y="456"/>
                  </a:cxn>
                  <a:cxn ang="0">
                    <a:pos x="231" y="334"/>
                  </a:cxn>
                  <a:cxn ang="0">
                    <a:pos x="224" y="280"/>
                  </a:cxn>
                  <a:cxn ang="0">
                    <a:pos x="219" y="248"/>
                  </a:cxn>
                  <a:cxn ang="0">
                    <a:pos x="208" y="203"/>
                  </a:cxn>
                  <a:cxn ang="0">
                    <a:pos x="198" y="159"/>
                  </a:cxn>
                  <a:cxn ang="0">
                    <a:pos x="183" y="117"/>
                  </a:cxn>
                  <a:cxn ang="0">
                    <a:pos x="166" y="77"/>
                  </a:cxn>
                  <a:cxn ang="0">
                    <a:pos x="151" y="42"/>
                  </a:cxn>
                  <a:cxn ang="0">
                    <a:pos x="135" y="21"/>
                  </a:cxn>
                  <a:cxn ang="0">
                    <a:pos x="118" y="13"/>
                  </a:cxn>
                  <a:cxn ang="0">
                    <a:pos x="100" y="21"/>
                  </a:cxn>
                  <a:cxn ang="0">
                    <a:pos x="88" y="40"/>
                  </a:cxn>
                  <a:cxn ang="0">
                    <a:pos x="80" y="72"/>
                  </a:cxn>
                  <a:cxn ang="0">
                    <a:pos x="80" y="97"/>
                  </a:cxn>
                  <a:cxn ang="0">
                    <a:pos x="74" y="144"/>
                  </a:cxn>
                  <a:cxn ang="0">
                    <a:pos x="67" y="173"/>
                  </a:cxn>
                  <a:cxn ang="0">
                    <a:pos x="50" y="218"/>
                  </a:cxn>
                  <a:cxn ang="0">
                    <a:pos x="48" y="242"/>
                  </a:cxn>
                  <a:cxn ang="0">
                    <a:pos x="44" y="265"/>
                  </a:cxn>
                  <a:cxn ang="0">
                    <a:pos x="44" y="299"/>
                  </a:cxn>
                  <a:cxn ang="0">
                    <a:pos x="74" y="412"/>
                  </a:cxn>
                  <a:cxn ang="0">
                    <a:pos x="73" y="508"/>
                  </a:cxn>
                </a:cxnLst>
                <a:rect l="0" t="0" r="r" b="b"/>
                <a:pathLst>
                  <a:path w="250" h="509">
                    <a:moveTo>
                      <a:pt x="73" y="508"/>
                    </a:moveTo>
                    <a:lnTo>
                      <a:pt x="55" y="420"/>
                    </a:lnTo>
                    <a:lnTo>
                      <a:pt x="48" y="383"/>
                    </a:lnTo>
                    <a:lnTo>
                      <a:pt x="29" y="337"/>
                    </a:lnTo>
                    <a:lnTo>
                      <a:pt x="12" y="294"/>
                    </a:lnTo>
                    <a:lnTo>
                      <a:pt x="2" y="268"/>
                    </a:lnTo>
                    <a:lnTo>
                      <a:pt x="0" y="242"/>
                    </a:lnTo>
                    <a:lnTo>
                      <a:pt x="4" y="203"/>
                    </a:lnTo>
                    <a:lnTo>
                      <a:pt x="8" y="165"/>
                    </a:lnTo>
                    <a:lnTo>
                      <a:pt x="34" y="70"/>
                    </a:lnTo>
                    <a:lnTo>
                      <a:pt x="48" y="46"/>
                    </a:lnTo>
                    <a:lnTo>
                      <a:pt x="71" y="21"/>
                    </a:lnTo>
                    <a:lnTo>
                      <a:pt x="90" y="6"/>
                    </a:lnTo>
                    <a:lnTo>
                      <a:pt x="115" y="0"/>
                    </a:lnTo>
                    <a:lnTo>
                      <a:pt x="135" y="11"/>
                    </a:lnTo>
                    <a:lnTo>
                      <a:pt x="161" y="21"/>
                    </a:lnTo>
                    <a:lnTo>
                      <a:pt x="187" y="51"/>
                    </a:lnTo>
                    <a:lnTo>
                      <a:pt x="196" y="72"/>
                    </a:lnTo>
                    <a:lnTo>
                      <a:pt x="212" y="103"/>
                    </a:lnTo>
                    <a:lnTo>
                      <a:pt x="224" y="129"/>
                    </a:lnTo>
                    <a:lnTo>
                      <a:pt x="246" y="263"/>
                    </a:lnTo>
                    <a:lnTo>
                      <a:pt x="249" y="287"/>
                    </a:lnTo>
                    <a:lnTo>
                      <a:pt x="244" y="332"/>
                    </a:lnTo>
                    <a:lnTo>
                      <a:pt x="230" y="456"/>
                    </a:lnTo>
                    <a:lnTo>
                      <a:pt x="231" y="334"/>
                    </a:lnTo>
                    <a:lnTo>
                      <a:pt x="224" y="280"/>
                    </a:lnTo>
                    <a:lnTo>
                      <a:pt x="219" y="248"/>
                    </a:lnTo>
                    <a:lnTo>
                      <a:pt x="208" y="203"/>
                    </a:lnTo>
                    <a:lnTo>
                      <a:pt x="198" y="159"/>
                    </a:lnTo>
                    <a:lnTo>
                      <a:pt x="183" y="117"/>
                    </a:lnTo>
                    <a:lnTo>
                      <a:pt x="166" y="77"/>
                    </a:lnTo>
                    <a:lnTo>
                      <a:pt x="151" y="42"/>
                    </a:lnTo>
                    <a:lnTo>
                      <a:pt x="135" y="21"/>
                    </a:lnTo>
                    <a:lnTo>
                      <a:pt x="118" y="13"/>
                    </a:lnTo>
                    <a:lnTo>
                      <a:pt x="100" y="21"/>
                    </a:lnTo>
                    <a:lnTo>
                      <a:pt x="88" y="40"/>
                    </a:lnTo>
                    <a:lnTo>
                      <a:pt x="80" y="72"/>
                    </a:lnTo>
                    <a:lnTo>
                      <a:pt x="80" y="97"/>
                    </a:lnTo>
                    <a:lnTo>
                      <a:pt x="74" y="144"/>
                    </a:lnTo>
                    <a:lnTo>
                      <a:pt x="67" y="173"/>
                    </a:lnTo>
                    <a:lnTo>
                      <a:pt x="50" y="218"/>
                    </a:lnTo>
                    <a:lnTo>
                      <a:pt x="48" y="242"/>
                    </a:lnTo>
                    <a:lnTo>
                      <a:pt x="44" y="265"/>
                    </a:lnTo>
                    <a:lnTo>
                      <a:pt x="44" y="299"/>
                    </a:lnTo>
                    <a:lnTo>
                      <a:pt x="74" y="412"/>
                    </a:lnTo>
                    <a:lnTo>
                      <a:pt x="73" y="50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grpSp>
            <p:nvGrpSpPr>
              <p:cNvPr id="2110" name="Group 62"/>
              <p:cNvGrpSpPr>
                <a:grpSpLocks/>
              </p:cNvGrpSpPr>
              <p:nvPr/>
            </p:nvGrpSpPr>
            <p:grpSpPr bwMode="auto">
              <a:xfrm>
                <a:off x="697" y="2551"/>
                <a:ext cx="602" cy="744"/>
                <a:chOff x="697" y="2551"/>
                <a:chExt cx="602" cy="744"/>
              </a:xfrm>
            </p:grpSpPr>
            <p:sp>
              <p:nvSpPr>
                <p:cNvPr id="2108" name="Freeform 60"/>
                <p:cNvSpPr>
                  <a:spLocks/>
                </p:cNvSpPr>
                <p:nvPr/>
              </p:nvSpPr>
              <p:spPr bwMode="ltGray">
                <a:xfrm>
                  <a:off x="697" y="2551"/>
                  <a:ext cx="331" cy="740"/>
                </a:xfrm>
                <a:custGeom>
                  <a:avLst/>
                  <a:gdLst/>
                  <a:ahLst/>
                  <a:cxnLst>
                    <a:cxn ang="0">
                      <a:pos x="310" y="17"/>
                    </a:cxn>
                    <a:cxn ang="0">
                      <a:pos x="308" y="0"/>
                    </a:cxn>
                    <a:cxn ang="0">
                      <a:pos x="285" y="6"/>
                    </a:cxn>
                    <a:cxn ang="0">
                      <a:pos x="271" y="25"/>
                    </a:cxn>
                    <a:cxn ang="0">
                      <a:pos x="9" y="162"/>
                    </a:cxn>
                    <a:cxn ang="0">
                      <a:pos x="242" y="65"/>
                    </a:cxn>
                    <a:cxn ang="0">
                      <a:pos x="246" y="84"/>
                    </a:cxn>
                    <a:cxn ang="0">
                      <a:pos x="131" y="200"/>
                    </a:cxn>
                    <a:cxn ang="0">
                      <a:pos x="272" y="107"/>
                    </a:cxn>
                    <a:cxn ang="0">
                      <a:pos x="254" y="146"/>
                    </a:cxn>
                    <a:cxn ang="0">
                      <a:pos x="209" y="209"/>
                    </a:cxn>
                    <a:cxn ang="0">
                      <a:pos x="72" y="377"/>
                    </a:cxn>
                    <a:cxn ang="0">
                      <a:pos x="77" y="363"/>
                    </a:cxn>
                    <a:cxn ang="0">
                      <a:pos x="167" y="259"/>
                    </a:cxn>
                    <a:cxn ang="0">
                      <a:pos x="238" y="178"/>
                    </a:cxn>
                    <a:cxn ang="0">
                      <a:pos x="271" y="139"/>
                    </a:cxn>
                    <a:cxn ang="0">
                      <a:pos x="277" y="152"/>
                    </a:cxn>
                    <a:cxn ang="0">
                      <a:pos x="238" y="203"/>
                    </a:cxn>
                    <a:cxn ang="0">
                      <a:pos x="183" y="274"/>
                    </a:cxn>
                    <a:cxn ang="0">
                      <a:pos x="254" y="178"/>
                    </a:cxn>
                    <a:cxn ang="0">
                      <a:pos x="277" y="152"/>
                    </a:cxn>
                    <a:cxn ang="0">
                      <a:pos x="279" y="180"/>
                    </a:cxn>
                    <a:cxn ang="0">
                      <a:pos x="254" y="229"/>
                    </a:cxn>
                    <a:cxn ang="0">
                      <a:pos x="183" y="294"/>
                    </a:cxn>
                    <a:cxn ang="0">
                      <a:pos x="121" y="352"/>
                    </a:cxn>
                    <a:cxn ang="0">
                      <a:pos x="192" y="292"/>
                    </a:cxn>
                    <a:cxn ang="0">
                      <a:pos x="265" y="222"/>
                    </a:cxn>
                    <a:cxn ang="0">
                      <a:pos x="263" y="246"/>
                    </a:cxn>
                    <a:cxn ang="0">
                      <a:pos x="265" y="287"/>
                    </a:cxn>
                    <a:cxn ang="0">
                      <a:pos x="254" y="306"/>
                    </a:cxn>
                    <a:cxn ang="0">
                      <a:pos x="194" y="366"/>
                    </a:cxn>
                    <a:cxn ang="0">
                      <a:pos x="82" y="460"/>
                    </a:cxn>
                    <a:cxn ang="0">
                      <a:pos x="99" y="440"/>
                    </a:cxn>
                    <a:cxn ang="0">
                      <a:pos x="238" y="325"/>
                    </a:cxn>
                    <a:cxn ang="0">
                      <a:pos x="281" y="276"/>
                    </a:cxn>
                    <a:cxn ang="0">
                      <a:pos x="170" y="424"/>
                    </a:cxn>
                    <a:cxn ang="0">
                      <a:pos x="280" y="320"/>
                    </a:cxn>
                    <a:cxn ang="0">
                      <a:pos x="277" y="362"/>
                    </a:cxn>
                    <a:cxn ang="0">
                      <a:pos x="222" y="460"/>
                    </a:cxn>
                    <a:cxn ang="0">
                      <a:pos x="127" y="531"/>
                    </a:cxn>
                    <a:cxn ang="0">
                      <a:pos x="38" y="595"/>
                    </a:cxn>
                    <a:cxn ang="0">
                      <a:pos x="171" y="506"/>
                    </a:cxn>
                    <a:cxn ang="0">
                      <a:pos x="226" y="454"/>
                    </a:cxn>
                    <a:cxn ang="0">
                      <a:pos x="277" y="378"/>
                    </a:cxn>
                    <a:cxn ang="0">
                      <a:pos x="271" y="413"/>
                    </a:cxn>
                    <a:cxn ang="0">
                      <a:pos x="268" y="446"/>
                    </a:cxn>
                    <a:cxn ang="0">
                      <a:pos x="271" y="479"/>
                    </a:cxn>
                    <a:cxn ang="0">
                      <a:pos x="222" y="544"/>
                    </a:cxn>
                    <a:cxn ang="0">
                      <a:pos x="130" y="602"/>
                    </a:cxn>
                    <a:cxn ang="0">
                      <a:pos x="136" y="597"/>
                    </a:cxn>
                    <a:cxn ang="0">
                      <a:pos x="249" y="518"/>
                    </a:cxn>
                    <a:cxn ang="0">
                      <a:pos x="244" y="538"/>
                    </a:cxn>
                    <a:cxn ang="0">
                      <a:pos x="249" y="550"/>
                    </a:cxn>
                    <a:cxn ang="0">
                      <a:pos x="254" y="569"/>
                    </a:cxn>
                    <a:cxn ang="0">
                      <a:pos x="199" y="628"/>
                    </a:cxn>
                    <a:cxn ang="0">
                      <a:pos x="137" y="641"/>
                    </a:cxn>
                    <a:cxn ang="0">
                      <a:pos x="249" y="589"/>
                    </a:cxn>
                    <a:cxn ang="0">
                      <a:pos x="244" y="618"/>
                    </a:cxn>
                    <a:cxn ang="0">
                      <a:pos x="250" y="635"/>
                    </a:cxn>
                    <a:cxn ang="0">
                      <a:pos x="121" y="739"/>
                    </a:cxn>
                    <a:cxn ang="0">
                      <a:pos x="244" y="659"/>
                    </a:cxn>
                    <a:cxn ang="0">
                      <a:pos x="270" y="631"/>
                    </a:cxn>
                    <a:cxn ang="0">
                      <a:pos x="286" y="605"/>
                    </a:cxn>
                  </a:cxnLst>
                  <a:rect l="0" t="0" r="r" b="b"/>
                  <a:pathLst>
                    <a:path w="331" h="740">
                      <a:moveTo>
                        <a:pt x="305" y="56"/>
                      </a:moveTo>
                      <a:lnTo>
                        <a:pt x="310" y="17"/>
                      </a:lnTo>
                      <a:lnTo>
                        <a:pt x="330" y="13"/>
                      </a:lnTo>
                      <a:lnTo>
                        <a:pt x="308" y="0"/>
                      </a:lnTo>
                      <a:lnTo>
                        <a:pt x="300" y="1"/>
                      </a:lnTo>
                      <a:lnTo>
                        <a:pt x="285" y="6"/>
                      </a:lnTo>
                      <a:lnTo>
                        <a:pt x="284" y="18"/>
                      </a:lnTo>
                      <a:lnTo>
                        <a:pt x="271" y="25"/>
                      </a:lnTo>
                      <a:lnTo>
                        <a:pt x="160" y="132"/>
                      </a:lnTo>
                      <a:lnTo>
                        <a:pt x="9" y="162"/>
                      </a:lnTo>
                      <a:lnTo>
                        <a:pt x="158" y="131"/>
                      </a:lnTo>
                      <a:lnTo>
                        <a:pt x="242" y="65"/>
                      </a:lnTo>
                      <a:lnTo>
                        <a:pt x="271" y="55"/>
                      </a:lnTo>
                      <a:lnTo>
                        <a:pt x="246" y="84"/>
                      </a:lnTo>
                      <a:lnTo>
                        <a:pt x="271" y="86"/>
                      </a:lnTo>
                      <a:lnTo>
                        <a:pt x="131" y="200"/>
                      </a:lnTo>
                      <a:lnTo>
                        <a:pt x="226" y="128"/>
                      </a:lnTo>
                      <a:lnTo>
                        <a:pt x="272" y="107"/>
                      </a:lnTo>
                      <a:lnTo>
                        <a:pt x="271" y="123"/>
                      </a:lnTo>
                      <a:lnTo>
                        <a:pt x="254" y="146"/>
                      </a:lnTo>
                      <a:lnTo>
                        <a:pt x="242" y="165"/>
                      </a:lnTo>
                      <a:lnTo>
                        <a:pt x="209" y="209"/>
                      </a:lnTo>
                      <a:lnTo>
                        <a:pt x="148" y="287"/>
                      </a:lnTo>
                      <a:lnTo>
                        <a:pt x="72" y="377"/>
                      </a:lnTo>
                      <a:lnTo>
                        <a:pt x="10" y="440"/>
                      </a:lnTo>
                      <a:lnTo>
                        <a:pt x="77" y="363"/>
                      </a:lnTo>
                      <a:lnTo>
                        <a:pt x="116" y="318"/>
                      </a:lnTo>
                      <a:lnTo>
                        <a:pt x="167" y="259"/>
                      </a:lnTo>
                      <a:lnTo>
                        <a:pt x="193" y="222"/>
                      </a:lnTo>
                      <a:lnTo>
                        <a:pt x="238" y="178"/>
                      </a:lnTo>
                      <a:lnTo>
                        <a:pt x="254" y="158"/>
                      </a:lnTo>
                      <a:lnTo>
                        <a:pt x="271" y="139"/>
                      </a:lnTo>
                      <a:lnTo>
                        <a:pt x="262" y="141"/>
                      </a:lnTo>
                      <a:lnTo>
                        <a:pt x="277" y="152"/>
                      </a:lnTo>
                      <a:lnTo>
                        <a:pt x="261" y="165"/>
                      </a:lnTo>
                      <a:lnTo>
                        <a:pt x="238" y="203"/>
                      </a:lnTo>
                      <a:lnTo>
                        <a:pt x="211" y="243"/>
                      </a:lnTo>
                      <a:lnTo>
                        <a:pt x="183" y="274"/>
                      </a:lnTo>
                      <a:lnTo>
                        <a:pt x="232" y="209"/>
                      </a:lnTo>
                      <a:lnTo>
                        <a:pt x="254" y="178"/>
                      </a:lnTo>
                      <a:lnTo>
                        <a:pt x="271" y="152"/>
                      </a:lnTo>
                      <a:lnTo>
                        <a:pt x="277" y="152"/>
                      </a:lnTo>
                      <a:lnTo>
                        <a:pt x="264" y="190"/>
                      </a:lnTo>
                      <a:lnTo>
                        <a:pt x="279" y="180"/>
                      </a:lnTo>
                      <a:lnTo>
                        <a:pt x="271" y="203"/>
                      </a:lnTo>
                      <a:lnTo>
                        <a:pt x="254" y="229"/>
                      </a:lnTo>
                      <a:lnTo>
                        <a:pt x="222" y="267"/>
                      </a:lnTo>
                      <a:lnTo>
                        <a:pt x="183" y="294"/>
                      </a:lnTo>
                      <a:lnTo>
                        <a:pt x="148" y="325"/>
                      </a:lnTo>
                      <a:lnTo>
                        <a:pt x="121" y="352"/>
                      </a:lnTo>
                      <a:lnTo>
                        <a:pt x="137" y="339"/>
                      </a:lnTo>
                      <a:lnTo>
                        <a:pt x="192" y="292"/>
                      </a:lnTo>
                      <a:lnTo>
                        <a:pt x="254" y="236"/>
                      </a:lnTo>
                      <a:lnTo>
                        <a:pt x="265" y="222"/>
                      </a:lnTo>
                      <a:lnTo>
                        <a:pt x="277" y="203"/>
                      </a:lnTo>
                      <a:lnTo>
                        <a:pt x="263" y="246"/>
                      </a:lnTo>
                      <a:lnTo>
                        <a:pt x="286" y="230"/>
                      </a:lnTo>
                      <a:lnTo>
                        <a:pt x="265" y="287"/>
                      </a:lnTo>
                      <a:lnTo>
                        <a:pt x="261" y="299"/>
                      </a:lnTo>
                      <a:lnTo>
                        <a:pt x="254" y="306"/>
                      </a:lnTo>
                      <a:lnTo>
                        <a:pt x="225" y="337"/>
                      </a:lnTo>
                      <a:lnTo>
                        <a:pt x="194" y="366"/>
                      </a:lnTo>
                      <a:lnTo>
                        <a:pt x="137" y="415"/>
                      </a:lnTo>
                      <a:lnTo>
                        <a:pt x="82" y="460"/>
                      </a:lnTo>
                      <a:lnTo>
                        <a:pt x="0" y="524"/>
                      </a:lnTo>
                      <a:lnTo>
                        <a:pt x="99" y="440"/>
                      </a:lnTo>
                      <a:lnTo>
                        <a:pt x="199" y="357"/>
                      </a:lnTo>
                      <a:lnTo>
                        <a:pt x="238" y="325"/>
                      </a:lnTo>
                      <a:lnTo>
                        <a:pt x="262" y="290"/>
                      </a:lnTo>
                      <a:lnTo>
                        <a:pt x="281" y="276"/>
                      </a:lnTo>
                      <a:lnTo>
                        <a:pt x="286" y="278"/>
                      </a:lnTo>
                      <a:lnTo>
                        <a:pt x="170" y="424"/>
                      </a:lnTo>
                      <a:lnTo>
                        <a:pt x="258" y="324"/>
                      </a:lnTo>
                      <a:lnTo>
                        <a:pt x="280" y="320"/>
                      </a:lnTo>
                      <a:lnTo>
                        <a:pt x="255" y="375"/>
                      </a:lnTo>
                      <a:lnTo>
                        <a:pt x="277" y="362"/>
                      </a:lnTo>
                      <a:lnTo>
                        <a:pt x="244" y="422"/>
                      </a:lnTo>
                      <a:lnTo>
                        <a:pt x="222" y="460"/>
                      </a:lnTo>
                      <a:lnTo>
                        <a:pt x="183" y="492"/>
                      </a:lnTo>
                      <a:lnTo>
                        <a:pt x="127" y="531"/>
                      </a:lnTo>
                      <a:lnTo>
                        <a:pt x="77" y="569"/>
                      </a:lnTo>
                      <a:lnTo>
                        <a:pt x="38" y="595"/>
                      </a:lnTo>
                      <a:lnTo>
                        <a:pt x="10" y="609"/>
                      </a:lnTo>
                      <a:lnTo>
                        <a:pt x="171" y="506"/>
                      </a:lnTo>
                      <a:lnTo>
                        <a:pt x="209" y="475"/>
                      </a:lnTo>
                      <a:lnTo>
                        <a:pt x="226" y="454"/>
                      </a:lnTo>
                      <a:lnTo>
                        <a:pt x="252" y="415"/>
                      </a:lnTo>
                      <a:lnTo>
                        <a:pt x="277" y="378"/>
                      </a:lnTo>
                      <a:lnTo>
                        <a:pt x="250" y="432"/>
                      </a:lnTo>
                      <a:lnTo>
                        <a:pt x="271" y="413"/>
                      </a:lnTo>
                      <a:lnTo>
                        <a:pt x="249" y="455"/>
                      </a:lnTo>
                      <a:lnTo>
                        <a:pt x="268" y="446"/>
                      </a:lnTo>
                      <a:lnTo>
                        <a:pt x="247" y="497"/>
                      </a:lnTo>
                      <a:lnTo>
                        <a:pt x="271" y="479"/>
                      </a:lnTo>
                      <a:lnTo>
                        <a:pt x="249" y="506"/>
                      </a:lnTo>
                      <a:lnTo>
                        <a:pt x="222" y="544"/>
                      </a:lnTo>
                      <a:lnTo>
                        <a:pt x="199" y="555"/>
                      </a:lnTo>
                      <a:lnTo>
                        <a:pt x="130" y="602"/>
                      </a:lnTo>
                      <a:lnTo>
                        <a:pt x="66" y="628"/>
                      </a:lnTo>
                      <a:lnTo>
                        <a:pt x="136" y="597"/>
                      </a:lnTo>
                      <a:lnTo>
                        <a:pt x="193" y="557"/>
                      </a:lnTo>
                      <a:lnTo>
                        <a:pt x="249" y="518"/>
                      </a:lnTo>
                      <a:lnTo>
                        <a:pt x="265" y="500"/>
                      </a:lnTo>
                      <a:lnTo>
                        <a:pt x="244" y="538"/>
                      </a:lnTo>
                      <a:lnTo>
                        <a:pt x="261" y="531"/>
                      </a:lnTo>
                      <a:lnTo>
                        <a:pt x="249" y="550"/>
                      </a:lnTo>
                      <a:lnTo>
                        <a:pt x="244" y="576"/>
                      </a:lnTo>
                      <a:lnTo>
                        <a:pt x="254" y="569"/>
                      </a:lnTo>
                      <a:lnTo>
                        <a:pt x="241" y="591"/>
                      </a:lnTo>
                      <a:lnTo>
                        <a:pt x="199" y="628"/>
                      </a:lnTo>
                      <a:lnTo>
                        <a:pt x="171" y="633"/>
                      </a:lnTo>
                      <a:lnTo>
                        <a:pt x="137" y="641"/>
                      </a:lnTo>
                      <a:lnTo>
                        <a:pt x="205" y="621"/>
                      </a:lnTo>
                      <a:lnTo>
                        <a:pt x="249" y="589"/>
                      </a:lnTo>
                      <a:lnTo>
                        <a:pt x="261" y="564"/>
                      </a:lnTo>
                      <a:lnTo>
                        <a:pt x="244" y="618"/>
                      </a:lnTo>
                      <a:lnTo>
                        <a:pt x="262" y="605"/>
                      </a:lnTo>
                      <a:lnTo>
                        <a:pt x="250" y="635"/>
                      </a:lnTo>
                      <a:lnTo>
                        <a:pt x="232" y="675"/>
                      </a:lnTo>
                      <a:lnTo>
                        <a:pt x="121" y="739"/>
                      </a:lnTo>
                      <a:lnTo>
                        <a:pt x="233" y="680"/>
                      </a:lnTo>
                      <a:lnTo>
                        <a:pt x="244" y="659"/>
                      </a:lnTo>
                      <a:lnTo>
                        <a:pt x="250" y="647"/>
                      </a:lnTo>
                      <a:lnTo>
                        <a:pt x="270" y="631"/>
                      </a:lnTo>
                      <a:lnTo>
                        <a:pt x="281" y="661"/>
                      </a:lnTo>
                      <a:lnTo>
                        <a:pt x="286" y="605"/>
                      </a:lnTo>
                      <a:lnTo>
                        <a:pt x="305" y="5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109" name="Freeform 61"/>
                <p:cNvSpPr>
                  <a:spLocks/>
                </p:cNvSpPr>
                <p:nvPr/>
              </p:nvSpPr>
              <p:spPr bwMode="ltGray">
                <a:xfrm>
                  <a:off x="977" y="2551"/>
                  <a:ext cx="322" cy="744"/>
                </a:xfrm>
                <a:custGeom>
                  <a:avLst/>
                  <a:gdLst/>
                  <a:ahLst/>
                  <a:cxnLst>
                    <a:cxn ang="0">
                      <a:pos x="2" y="614"/>
                    </a:cxn>
                    <a:cxn ang="0">
                      <a:pos x="12" y="588"/>
                    </a:cxn>
                    <a:cxn ang="0">
                      <a:pos x="91" y="743"/>
                    </a:cxn>
                    <a:cxn ang="0">
                      <a:pos x="28" y="593"/>
                    </a:cxn>
                    <a:cxn ang="0">
                      <a:pos x="35" y="575"/>
                    </a:cxn>
                    <a:cxn ang="0">
                      <a:pos x="113" y="686"/>
                    </a:cxn>
                    <a:cxn ang="0">
                      <a:pos x="33" y="569"/>
                    </a:cxn>
                    <a:cxn ang="0">
                      <a:pos x="43" y="544"/>
                    </a:cxn>
                    <a:cxn ang="0">
                      <a:pos x="52" y="517"/>
                    </a:cxn>
                    <a:cxn ang="0">
                      <a:pos x="47" y="499"/>
                    </a:cxn>
                    <a:cxn ang="0">
                      <a:pos x="58" y="487"/>
                    </a:cxn>
                    <a:cxn ang="0">
                      <a:pos x="52" y="486"/>
                    </a:cxn>
                    <a:cxn ang="0">
                      <a:pos x="52" y="460"/>
                    </a:cxn>
                    <a:cxn ang="0">
                      <a:pos x="58" y="440"/>
                    </a:cxn>
                    <a:cxn ang="0">
                      <a:pos x="152" y="570"/>
                    </a:cxn>
                    <a:cxn ang="0">
                      <a:pos x="52" y="434"/>
                    </a:cxn>
                    <a:cxn ang="0">
                      <a:pos x="63" y="434"/>
                    </a:cxn>
                    <a:cxn ang="0">
                      <a:pos x="63" y="395"/>
                    </a:cxn>
                    <a:cxn ang="0">
                      <a:pos x="183" y="486"/>
                    </a:cxn>
                    <a:cxn ang="0">
                      <a:pos x="89" y="423"/>
                    </a:cxn>
                    <a:cxn ang="0">
                      <a:pos x="55" y="370"/>
                    </a:cxn>
                    <a:cxn ang="0">
                      <a:pos x="58" y="350"/>
                    </a:cxn>
                    <a:cxn ang="0">
                      <a:pos x="79" y="367"/>
                    </a:cxn>
                    <a:cxn ang="0">
                      <a:pos x="80" y="344"/>
                    </a:cxn>
                    <a:cxn ang="0">
                      <a:pos x="168" y="383"/>
                    </a:cxn>
                    <a:cxn ang="0">
                      <a:pos x="136" y="364"/>
                    </a:cxn>
                    <a:cxn ang="0">
                      <a:pos x="67" y="313"/>
                    </a:cxn>
                    <a:cxn ang="0">
                      <a:pos x="63" y="278"/>
                    </a:cxn>
                    <a:cxn ang="0">
                      <a:pos x="69" y="258"/>
                    </a:cxn>
                    <a:cxn ang="0">
                      <a:pos x="92" y="273"/>
                    </a:cxn>
                    <a:cxn ang="0">
                      <a:pos x="88" y="238"/>
                    </a:cxn>
                    <a:cxn ang="0">
                      <a:pos x="80" y="215"/>
                    </a:cxn>
                    <a:cxn ang="0">
                      <a:pos x="85" y="201"/>
                    </a:cxn>
                    <a:cxn ang="0">
                      <a:pos x="178" y="265"/>
                    </a:cxn>
                    <a:cxn ang="0">
                      <a:pos x="287" y="313"/>
                    </a:cxn>
                    <a:cxn ang="0">
                      <a:pos x="136" y="235"/>
                    </a:cxn>
                    <a:cxn ang="0">
                      <a:pos x="85" y="201"/>
                    </a:cxn>
                    <a:cxn ang="0">
                      <a:pos x="91" y="183"/>
                    </a:cxn>
                    <a:cxn ang="0">
                      <a:pos x="83" y="142"/>
                    </a:cxn>
                    <a:cxn ang="0">
                      <a:pos x="85" y="113"/>
                    </a:cxn>
                    <a:cxn ang="0">
                      <a:pos x="136" y="148"/>
                    </a:cxn>
                    <a:cxn ang="0">
                      <a:pos x="124" y="138"/>
                    </a:cxn>
                    <a:cxn ang="0">
                      <a:pos x="91" y="113"/>
                    </a:cxn>
                    <a:cxn ang="0">
                      <a:pos x="85" y="100"/>
                    </a:cxn>
                    <a:cxn ang="0">
                      <a:pos x="69" y="81"/>
                    </a:cxn>
                    <a:cxn ang="0">
                      <a:pos x="168" y="115"/>
                    </a:cxn>
                    <a:cxn ang="0">
                      <a:pos x="69" y="55"/>
                    </a:cxn>
                    <a:cxn ang="0">
                      <a:pos x="186" y="55"/>
                    </a:cxn>
                    <a:cxn ang="0">
                      <a:pos x="237" y="48"/>
                    </a:cxn>
                    <a:cxn ang="0">
                      <a:pos x="85" y="55"/>
                    </a:cxn>
                    <a:cxn ang="0">
                      <a:pos x="63" y="22"/>
                    </a:cxn>
                    <a:cxn ang="0">
                      <a:pos x="30" y="9"/>
                    </a:cxn>
                    <a:cxn ang="0">
                      <a:pos x="0" y="646"/>
                    </a:cxn>
                  </a:cxnLst>
                  <a:rect l="0" t="0" r="r" b="b"/>
                  <a:pathLst>
                    <a:path w="322" h="744">
                      <a:moveTo>
                        <a:pt x="0" y="646"/>
                      </a:moveTo>
                      <a:lnTo>
                        <a:pt x="2" y="614"/>
                      </a:lnTo>
                      <a:lnTo>
                        <a:pt x="19" y="632"/>
                      </a:lnTo>
                      <a:lnTo>
                        <a:pt x="12" y="588"/>
                      </a:lnTo>
                      <a:lnTo>
                        <a:pt x="30" y="594"/>
                      </a:lnTo>
                      <a:lnTo>
                        <a:pt x="91" y="743"/>
                      </a:lnTo>
                      <a:lnTo>
                        <a:pt x="35" y="614"/>
                      </a:lnTo>
                      <a:lnTo>
                        <a:pt x="28" y="593"/>
                      </a:lnTo>
                      <a:lnTo>
                        <a:pt x="24" y="570"/>
                      </a:lnTo>
                      <a:lnTo>
                        <a:pt x="35" y="575"/>
                      </a:lnTo>
                      <a:lnTo>
                        <a:pt x="71" y="617"/>
                      </a:lnTo>
                      <a:lnTo>
                        <a:pt x="113" y="686"/>
                      </a:lnTo>
                      <a:lnTo>
                        <a:pt x="52" y="594"/>
                      </a:lnTo>
                      <a:lnTo>
                        <a:pt x="33" y="569"/>
                      </a:lnTo>
                      <a:lnTo>
                        <a:pt x="30" y="533"/>
                      </a:lnTo>
                      <a:lnTo>
                        <a:pt x="43" y="544"/>
                      </a:lnTo>
                      <a:lnTo>
                        <a:pt x="41" y="505"/>
                      </a:lnTo>
                      <a:lnTo>
                        <a:pt x="52" y="517"/>
                      </a:lnTo>
                      <a:lnTo>
                        <a:pt x="108" y="652"/>
                      </a:lnTo>
                      <a:lnTo>
                        <a:pt x="47" y="499"/>
                      </a:lnTo>
                      <a:lnTo>
                        <a:pt x="41" y="473"/>
                      </a:lnTo>
                      <a:lnTo>
                        <a:pt x="58" y="487"/>
                      </a:lnTo>
                      <a:lnTo>
                        <a:pt x="103" y="563"/>
                      </a:lnTo>
                      <a:lnTo>
                        <a:pt x="52" y="486"/>
                      </a:lnTo>
                      <a:lnTo>
                        <a:pt x="35" y="447"/>
                      </a:lnTo>
                      <a:lnTo>
                        <a:pt x="52" y="460"/>
                      </a:lnTo>
                      <a:lnTo>
                        <a:pt x="41" y="434"/>
                      </a:lnTo>
                      <a:lnTo>
                        <a:pt x="58" y="440"/>
                      </a:lnTo>
                      <a:lnTo>
                        <a:pt x="74" y="486"/>
                      </a:lnTo>
                      <a:lnTo>
                        <a:pt x="152" y="570"/>
                      </a:lnTo>
                      <a:lnTo>
                        <a:pt x="69" y="473"/>
                      </a:lnTo>
                      <a:lnTo>
                        <a:pt x="52" y="434"/>
                      </a:lnTo>
                      <a:lnTo>
                        <a:pt x="47" y="414"/>
                      </a:lnTo>
                      <a:lnTo>
                        <a:pt x="63" y="434"/>
                      </a:lnTo>
                      <a:lnTo>
                        <a:pt x="52" y="390"/>
                      </a:lnTo>
                      <a:lnTo>
                        <a:pt x="63" y="395"/>
                      </a:lnTo>
                      <a:lnTo>
                        <a:pt x="72" y="417"/>
                      </a:lnTo>
                      <a:lnTo>
                        <a:pt x="183" y="486"/>
                      </a:lnTo>
                      <a:lnTo>
                        <a:pt x="123" y="445"/>
                      </a:lnTo>
                      <a:lnTo>
                        <a:pt x="89" y="423"/>
                      </a:lnTo>
                      <a:lnTo>
                        <a:pt x="79" y="416"/>
                      </a:lnTo>
                      <a:lnTo>
                        <a:pt x="55" y="370"/>
                      </a:lnTo>
                      <a:lnTo>
                        <a:pt x="63" y="378"/>
                      </a:lnTo>
                      <a:lnTo>
                        <a:pt x="58" y="350"/>
                      </a:lnTo>
                      <a:lnTo>
                        <a:pt x="56" y="355"/>
                      </a:lnTo>
                      <a:lnTo>
                        <a:pt x="79" y="367"/>
                      </a:lnTo>
                      <a:lnTo>
                        <a:pt x="63" y="336"/>
                      </a:lnTo>
                      <a:lnTo>
                        <a:pt x="80" y="344"/>
                      </a:lnTo>
                      <a:lnTo>
                        <a:pt x="122" y="357"/>
                      </a:lnTo>
                      <a:lnTo>
                        <a:pt x="168" y="383"/>
                      </a:lnTo>
                      <a:lnTo>
                        <a:pt x="282" y="479"/>
                      </a:lnTo>
                      <a:lnTo>
                        <a:pt x="136" y="364"/>
                      </a:lnTo>
                      <a:lnTo>
                        <a:pt x="81" y="336"/>
                      </a:lnTo>
                      <a:lnTo>
                        <a:pt x="67" y="313"/>
                      </a:lnTo>
                      <a:lnTo>
                        <a:pt x="88" y="325"/>
                      </a:lnTo>
                      <a:lnTo>
                        <a:pt x="63" y="278"/>
                      </a:lnTo>
                      <a:lnTo>
                        <a:pt x="80" y="282"/>
                      </a:lnTo>
                      <a:lnTo>
                        <a:pt x="69" y="258"/>
                      </a:lnTo>
                      <a:lnTo>
                        <a:pt x="71" y="253"/>
                      </a:lnTo>
                      <a:lnTo>
                        <a:pt x="92" y="273"/>
                      </a:lnTo>
                      <a:lnTo>
                        <a:pt x="72" y="238"/>
                      </a:lnTo>
                      <a:lnTo>
                        <a:pt x="88" y="238"/>
                      </a:lnTo>
                      <a:lnTo>
                        <a:pt x="69" y="215"/>
                      </a:lnTo>
                      <a:lnTo>
                        <a:pt x="80" y="215"/>
                      </a:lnTo>
                      <a:lnTo>
                        <a:pt x="69" y="201"/>
                      </a:lnTo>
                      <a:lnTo>
                        <a:pt x="85" y="201"/>
                      </a:lnTo>
                      <a:lnTo>
                        <a:pt x="121" y="230"/>
                      </a:lnTo>
                      <a:lnTo>
                        <a:pt x="178" y="265"/>
                      </a:lnTo>
                      <a:lnTo>
                        <a:pt x="237" y="293"/>
                      </a:lnTo>
                      <a:lnTo>
                        <a:pt x="287" y="313"/>
                      </a:lnTo>
                      <a:lnTo>
                        <a:pt x="163" y="253"/>
                      </a:lnTo>
                      <a:lnTo>
                        <a:pt x="136" y="235"/>
                      </a:lnTo>
                      <a:lnTo>
                        <a:pt x="92" y="210"/>
                      </a:lnTo>
                      <a:lnTo>
                        <a:pt x="85" y="201"/>
                      </a:lnTo>
                      <a:lnTo>
                        <a:pt x="74" y="177"/>
                      </a:lnTo>
                      <a:lnTo>
                        <a:pt x="91" y="183"/>
                      </a:lnTo>
                      <a:lnTo>
                        <a:pt x="72" y="142"/>
                      </a:lnTo>
                      <a:lnTo>
                        <a:pt x="83" y="142"/>
                      </a:lnTo>
                      <a:lnTo>
                        <a:pt x="69" y="113"/>
                      </a:lnTo>
                      <a:lnTo>
                        <a:pt x="85" y="113"/>
                      </a:lnTo>
                      <a:lnTo>
                        <a:pt x="97" y="127"/>
                      </a:lnTo>
                      <a:lnTo>
                        <a:pt x="136" y="148"/>
                      </a:lnTo>
                      <a:lnTo>
                        <a:pt x="248" y="196"/>
                      </a:lnTo>
                      <a:lnTo>
                        <a:pt x="124" y="138"/>
                      </a:lnTo>
                      <a:lnTo>
                        <a:pt x="97" y="125"/>
                      </a:lnTo>
                      <a:lnTo>
                        <a:pt x="91" y="113"/>
                      </a:lnTo>
                      <a:lnTo>
                        <a:pt x="74" y="94"/>
                      </a:lnTo>
                      <a:lnTo>
                        <a:pt x="85" y="100"/>
                      </a:lnTo>
                      <a:lnTo>
                        <a:pt x="58" y="74"/>
                      </a:lnTo>
                      <a:lnTo>
                        <a:pt x="69" y="81"/>
                      </a:lnTo>
                      <a:lnTo>
                        <a:pt x="95" y="80"/>
                      </a:lnTo>
                      <a:lnTo>
                        <a:pt x="168" y="115"/>
                      </a:lnTo>
                      <a:lnTo>
                        <a:pt x="91" y="81"/>
                      </a:lnTo>
                      <a:lnTo>
                        <a:pt x="69" y="55"/>
                      </a:lnTo>
                      <a:lnTo>
                        <a:pt x="91" y="55"/>
                      </a:lnTo>
                      <a:lnTo>
                        <a:pt x="186" y="55"/>
                      </a:lnTo>
                      <a:lnTo>
                        <a:pt x="321" y="28"/>
                      </a:lnTo>
                      <a:lnTo>
                        <a:pt x="237" y="48"/>
                      </a:lnTo>
                      <a:lnTo>
                        <a:pt x="120" y="60"/>
                      </a:lnTo>
                      <a:lnTo>
                        <a:pt x="85" y="55"/>
                      </a:lnTo>
                      <a:lnTo>
                        <a:pt x="74" y="42"/>
                      </a:lnTo>
                      <a:lnTo>
                        <a:pt x="63" y="22"/>
                      </a:lnTo>
                      <a:lnTo>
                        <a:pt x="37" y="0"/>
                      </a:lnTo>
                      <a:lnTo>
                        <a:pt x="30" y="9"/>
                      </a:lnTo>
                      <a:lnTo>
                        <a:pt x="24" y="2"/>
                      </a:lnTo>
                      <a:lnTo>
                        <a:pt x="0" y="64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sp>
            <p:nvSpPr>
              <p:cNvPr id="2111" name="Freeform 63"/>
              <p:cNvSpPr>
                <a:spLocks/>
              </p:cNvSpPr>
              <p:nvPr/>
            </p:nvSpPr>
            <p:spPr bwMode="ltGray">
              <a:xfrm>
                <a:off x="982" y="3297"/>
                <a:ext cx="83" cy="568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33" y="43"/>
                  </a:cxn>
                  <a:cxn ang="0">
                    <a:pos x="48" y="111"/>
                  </a:cxn>
                  <a:cxn ang="0">
                    <a:pos x="65" y="206"/>
                  </a:cxn>
                  <a:cxn ang="0">
                    <a:pos x="82" y="326"/>
                  </a:cxn>
                  <a:cxn ang="0">
                    <a:pos x="82" y="455"/>
                  </a:cxn>
                  <a:cxn ang="0">
                    <a:pos x="73" y="567"/>
                  </a:cxn>
                  <a:cxn ang="0">
                    <a:pos x="65" y="567"/>
                  </a:cxn>
                  <a:cxn ang="0">
                    <a:pos x="73" y="455"/>
                  </a:cxn>
                  <a:cxn ang="0">
                    <a:pos x="73" y="361"/>
                  </a:cxn>
                  <a:cxn ang="0">
                    <a:pos x="56" y="257"/>
                  </a:cxn>
                  <a:cxn ang="0">
                    <a:pos x="33" y="154"/>
                  </a:cxn>
                  <a:cxn ang="0">
                    <a:pos x="0" y="25"/>
                  </a:cxn>
                  <a:cxn ang="0">
                    <a:pos x="17" y="0"/>
                  </a:cxn>
                </a:cxnLst>
                <a:rect l="0" t="0" r="r" b="b"/>
                <a:pathLst>
                  <a:path w="83" h="568">
                    <a:moveTo>
                      <a:pt x="17" y="0"/>
                    </a:moveTo>
                    <a:lnTo>
                      <a:pt x="33" y="43"/>
                    </a:lnTo>
                    <a:lnTo>
                      <a:pt x="48" y="111"/>
                    </a:lnTo>
                    <a:lnTo>
                      <a:pt x="65" y="206"/>
                    </a:lnTo>
                    <a:lnTo>
                      <a:pt x="82" y="326"/>
                    </a:lnTo>
                    <a:lnTo>
                      <a:pt x="82" y="455"/>
                    </a:lnTo>
                    <a:lnTo>
                      <a:pt x="73" y="567"/>
                    </a:lnTo>
                    <a:lnTo>
                      <a:pt x="65" y="567"/>
                    </a:lnTo>
                    <a:lnTo>
                      <a:pt x="73" y="455"/>
                    </a:lnTo>
                    <a:lnTo>
                      <a:pt x="73" y="361"/>
                    </a:lnTo>
                    <a:lnTo>
                      <a:pt x="56" y="257"/>
                    </a:lnTo>
                    <a:lnTo>
                      <a:pt x="33" y="154"/>
                    </a:lnTo>
                    <a:lnTo>
                      <a:pt x="0" y="25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12" name="Freeform 64"/>
              <p:cNvSpPr>
                <a:spLocks/>
              </p:cNvSpPr>
              <p:nvPr/>
            </p:nvSpPr>
            <p:spPr bwMode="ltGray">
              <a:xfrm>
                <a:off x="706" y="3863"/>
                <a:ext cx="214" cy="272"/>
              </a:xfrm>
              <a:custGeom>
                <a:avLst/>
                <a:gdLst/>
                <a:ahLst/>
                <a:cxnLst>
                  <a:cxn ang="0">
                    <a:pos x="213" y="271"/>
                  </a:cxn>
                  <a:cxn ang="0">
                    <a:pos x="180" y="210"/>
                  </a:cxn>
                  <a:cxn ang="0">
                    <a:pos x="154" y="144"/>
                  </a:cxn>
                  <a:cxn ang="0">
                    <a:pos x="140" y="114"/>
                  </a:cxn>
                  <a:cxn ang="0">
                    <a:pos x="120" y="81"/>
                  </a:cxn>
                  <a:cxn ang="0">
                    <a:pos x="95" y="45"/>
                  </a:cxn>
                  <a:cxn ang="0">
                    <a:pos x="76" y="22"/>
                  </a:cxn>
                  <a:cxn ang="0">
                    <a:pos x="61" y="12"/>
                  </a:cxn>
                  <a:cxn ang="0">
                    <a:pos x="42" y="3"/>
                  </a:cxn>
                  <a:cxn ang="0">
                    <a:pos x="19" y="0"/>
                  </a:cxn>
                  <a:cxn ang="0">
                    <a:pos x="10" y="7"/>
                  </a:cxn>
                  <a:cxn ang="0">
                    <a:pos x="0" y="24"/>
                  </a:cxn>
                </a:cxnLst>
                <a:rect l="0" t="0" r="r" b="b"/>
                <a:pathLst>
                  <a:path w="214" h="272">
                    <a:moveTo>
                      <a:pt x="213" y="271"/>
                    </a:moveTo>
                    <a:lnTo>
                      <a:pt x="180" y="210"/>
                    </a:lnTo>
                    <a:lnTo>
                      <a:pt x="154" y="144"/>
                    </a:lnTo>
                    <a:lnTo>
                      <a:pt x="140" y="114"/>
                    </a:lnTo>
                    <a:lnTo>
                      <a:pt x="120" y="81"/>
                    </a:lnTo>
                    <a:lnTo>
                      <a:pt x="95" y="45"/>
                    </a:lnTo>
                    <a:lnTo>
                      <a:pt x="76" y="22"/>
                    </a:lnTo>
                    <a:lnTo>
                      <a:pt x="61" y="12"/>
                    </a:lnTo>
                    <a:lnTo>
                      <a:pt x="42" y="3"/>
                    </a:lnTo>
                    <a:lnTo>
                      <a:pt x="19" y="0"/>
                    </a:lnTo>
                    <a:lnTo>
                      <a:pt x="10" y="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13" name="Freeform 65"/>
              <p:cNvSpPr>
                <a:spLocks/>
              </p:cNvSpPr>
              <p:nvPr/>
            </p:nvSpPr>
            <p:spPr bwMode="ltGray">
              <a:xfrm>
                <a:off x="882" y="2866"/>
                <a:ext cx="668" cy="976"/>
              </a:xfrm>
              <a:custGeom>
                <a:avLst/>
                <a:gdLst/>
                <a:ahLst/>
                <a:cxnLst>
                  <a:cxn ang="0">
                    <a:pos x="450" y="11"/>
                  </a:cxn>
                  <a:cxn ang="0">
                    <a:pos x="430" y="42"/>
                  </a:cxn>
                  <a:cxn ang="0">
                    <a:pos x="284" y="35"/>
                  </a:cxn>
                  <a:cxn ang="0">
                    <a:pos x="342" y="48"/>
                  </a:cxn>
                  <a:cxn ang="0">
                    <a:pos x="405" y="66"/>
                  </a:cxn>
                  <a:cxn ang="0">
                    <a:pos x="265" y="91"/>
                  </a:cxn>
                  <a:cxn ang="0">
                    <a:pos x="373" y="98"/>
                  </a:cxn>
                  <a:cxn ang="0">
                    <a:pos x="385" y="128"/>
                  </a:cxn>
                  <a:cxn ang="0">
                    <a:pos x="67" y="267"/>
                  </a:cxn>
                  <a:cxn ang="0">
                    <a:pos x="361" y="165"/>
                  </a:cxn>
                  <a:cxn ang="0">
                    <a:pos x="297" y="221"/>
                  </a:cxn>
                  <a:cxn ang="0">
                    <a:pos x="338" y="227"/>
                  </a:cxn>
                  <a:cxn ang="0">
                    <a:pos x="284" y="304"/>
                  </a:cxn>
                  <a:cxn ang="0">
                    <a:pos x="167" y="388"/>
                  </a:cxn>
                  <a:cxn ang="0">
                    <a:pos x="297" y="326"/>
                  </a:cxn>
                  <a:cxn ang="0">
                    <a:pos x="190" y="449"/>
                  </a:cxn>
                  <a:cxn ang="0">
                    <a:pos x="288" y="369"/>
                  </a:cxn>
                  <a:cxn ang="0">
                    <a:pos x="312" y="369"/>
                  </a:cxn>
                  <a:cxn ang="0">
                    <a:pos x="273" y="441"/>
                  </a:cxn>
                  <a:cxn ang="0">
                    <a:pos x="305" y="441"/>
                  </a:cxn>
                  <a:cxn ang="0">
                    <a:pos x="244" y="525"/>
                  </a:cxn>
                  <a:cxn ang="0">
                    <a:pos x="278" y="504"/>
                  </a:cxn>
                  <a:cxn ang="0">
                    <a:pos x="248" y="582"/>
                  </a:cxn>
                  <a:cxn ang="0">
                    <a:pos x="273" y="558"/>
                  </a:cxn>
                  <a:cxn ang="0">
                    <a:pos x="302" y="550"/>
                  </a:cxn>
                  <a:cxn ang="0">
                    <a:pos x="284" y="608"/>
                  </a:cxn>
                  <a:cxn ang="0">
                    <a:pos x="221" y="716"/>
                  </a:cxn>
                  <a:cxn ang="0">
                    <a:pos x="302" y="633"/>
                  </a:cxn>
                  <a:cxn ang="0">
                    <a:pos x="320" y="618"/>
                  </a:cxn>
                  <a:cxn ang="0">
                    <a:pos x="316" y="707"/>
                  </a:cxn>
                  <a:cxn ang="0">
                    <a:pos x="342" y="752"/>
                  </a:cxn>
                  <a:cxn ang="0">
                    <a:pos x="352" y="701"/>
                  </a:cxn>
                  <a:cxn ang="0">
                    <a:pos x="590" y="836"/>
                  </a:cxn>
                  <a:cxn ang="0">
                    <a:pos x="373" y="640"/>
                  </a:cxn>
                  <a:cxn ang="0">
                    <a:pos x="420" y="681"/>
                  </a:cxn>
                  <a:cxn ang="0">
                    <a:pos x="357" y="574"/>
                  </a:cxn>
                  <a:cxn ang="0">
                    <a:pos x="617" y="660"/>
                  </a:cxn>
                  <a:cxn ang="0">
                    <a:pos x="357" y="540"/>
                  </a:cxn>
                  <a:cxn ang="0">
                    <a:pos x="393" y="512"/>
                  </a:cxn>
                  <a:cxn ang="0">
                    <a:pos x="364" y="468"/>
                  </a:cxn>
                  <a:cxn ang="0">
                    <a:pos x="405" y="468"/>
                  </a:cxn>
                  <a:cxn ang="0">
                    <a:pos x="522" y="551"/>
                  </a:cxn>
                  <a:cxn ang="0">
                    <a:pos x="410" y="393"/>
                  </a:cxn>
                  <a:cxn ang="0">
                    <a:pos x="388" y="335"/>
                  </a:cxn>
                  <a:cxn ang="0">
                    <a:pos x="420" y="325"/>
                  </a:cxn>
                  <a:cxn ang="0">
                    <a:pos x="414" y="269"/>
                  </a:cxn>
                  <a:cxn ang="0">
                    <a:pos x="428" y="263"/>
                  </a:cxn>
                  <a:cxn ang="0">
                    <a:pos x="507" y="314"/>
                  </a:cxn>
                  <a:cxn ang="0">
                    <a:pos x="445" y="232"/>
                  </a:cxn>
                  <a:cxn ang="0">
                    <a:pos x="450" y="163"/>
                  </a:cxn>
                  <a:cxn ang="0">
                    <a:pos x="445" y="124"/>
                  </a:cxn>
                  <a:cxn ang="0">
                    <a:pos x="513" y="122"/>
                  </a:cxn>
                  <a:cxn ang="0">
                    <a:pos x="497" y="66"/>
                  </a:cxn>
                  <a:cxn ang="0">
                    <a:pos x="527" y="51"/>
                  </a:cxn>
                  <a:cxn ang="0">
                    <a:pos x="518" y="0"/>
                  </a:cxn>
                </a:cxnLst>
                <a:rect l="0" t="0" r="r" b="b"/>
                <a:pathLst>
                  <a:path w="668" h="976">
                    <a:moveTo>
                      <a:pt x="518" y="0"/>
                    </a:moveTo>
                    <a:lnTo>
                      <a:pt x="490" y="3"/>
                    </a:lnTo>
                    <a:lnTo>
                      <a:pt x="450" y="11"/>
                    </a:lnTo>
                    <a:lnTo>
                      <a:pt x="477" y="16"/>
                    </a:lnTo>
                    <a:lnTo>
                      <a:pt x="454" y="27"/>
                    </a:lnTo>
                    <a:lnTo>
                      <a:pt x="430" y="42"/>
                    </a:lnTo>
                    <a:lnTo>
                      <a:pt x="396" y="47"/>
                    </a:lnTo>
                    <a:lnTo>
                      <a:pt x="342" y="44"/>
                    </a:lnTo>
                    <a:lnTo>
                      <a:pt x="284" y="35"/>
                    </a:lnTo>
                    <a:lnTo>
                      <a:pt x="132" y="44"/>
                    </a:lnTo>
                    <a:lnTo>
                      <a:pt x="278" y="39"/>
                    </a:lnTo>
                    <a:lnTo>
                      <a:pt x="342" y="48"/>
                    </a:lnTo>
                    <a:lnTo>
                      <a:pt x="396" y="47"/>
                    </a:lnTo>
                    <a:lnTo>
                      <a:pt x="430" y="55"/>
                    </a:lnTo>
                    <a:lnTo>
                      <a:pt x="405" y="66"/>
                    </a:lnTo>
                    <a:lnTo>
                      <a:pt x="422" y="71"/>
                    </a:lnTo>
                    <a:lnTo>
                      <a:pt x="373" y="94"/>
                    </a:lnTo>
                    <a:lnTo>
                      <a:pt x="265" y="91"/>
                    </a:lnTo>
                    <a:lnTo>
                      <a:pt x="124" y="169"/>
                    </a:lnTo>
                    <a:lnTo>
                      <a:pt x="265" y="94"/>
                    </a:lnTo>
                    <a:lnTo>
                      <a:pt x="373" y="98"/>
                    </a:lnTo>
                    <a:lnTo>
                      <a:pt x="405" y="102"/>
                    </a:lnTo>
                    <a:lnTo>
                      <a:pt x="348" y="128"/>
                    </a:lnTo>
                    <a:lnTo>
                      <a:pt x="385" y="128"/>
                    </a:lnTo>
                    <a:lnTo>
                      <a:pt x="320" y="158"/>
                    </a:lnTo>
                    <a:lnTo>
                      <a:pt x="201" y="196"/>
                    </a:lnTo>
                    <a:lnTo>
                      <a:pt x="67" y="267"/>
                    </a:lnTo>
                    <a:lnTo>
                      <a:pt x="206" y="202"/>
                    </a:lnTo>
                    <a:lnTo>
                      <a:pt x="325" y="163"/>
                    </a:lnTo>
                    <a:lnTo>
                      <a:pt x="361" y="165"/>
                    </a:lnTo>
                    <a:lnTo>
                      <a:pt x="305" y="189"/>
                    </a:lnTo>
                    <a:lnTo>
                      <a:pt x="342" y="194"/>
                    </a:lnTo>
                    <a:lnTo>
                      <a:pt x="297" y="221"/>
                    </a:lnTo>
                    <a:lnTo>
                      <a:pt x="12" y="457"/>
                    </a:lnTo>
                    <a:lnTo>
                      <a:pt x="297" y="227"/>
                    </a:lnTo>
                    <a:lnTo>
                      <a:pt x="338" y="227"/>
                    </a:lnTo>
                    <a:lnTo>
                      <a:pt x="293" y="263"/>
                    </a:lnTo>
                    <a:lnTo>
                      <a:pt x="325" y="262"/>
                    </a:lnTo>
                    <a:lnTo>
                      <a:pt x="284" y="304"/>
                    </a:lnTo>
                    <a:lnTo>
                      <a:pt x="167" y="386"/>
                    </a:lnTo>
                    <a:lnTo>
                      <a:pt x="44" y="502"/>
                    </a:lnTo>
                    <a:lnTo>
                      <a:pt x="167" y="388"/>
                    </a:lnTo>
                    <a:lnTo>
                      <a:pt x="288" y="308"/>
                    </a:lnTo>
                    <a:lnTo>
                      <a:pt x="325" y="295"/>
                    </a:lnTo>
                    <a:lnTo>
                      <a:pt x="297" y="326"/>
                    </a:lnTo>
                    <a:lnTo>
                      <a:pt x="320" y="321"/>
                    </a:lnTo>
                    <a:lnTo>
                      <a:pt x="284" y="366"/>
                    </a:lnTo>
                    <a:lnTo>
                      <a:pt x="190" y="449"/>
                    </a:lnTo>
                    <a:lnTo>
                      <a:pt x="0" y="560"/>
                    </a:lnTo>
                    <a:lnTo>
                      <a:pt x="185" y="452"/>
                    </a:lnTo>
                    <a:lnTo>
                      <a:pt x="288" y="369"/>
                    </a:lnTo>
                    <a:lnTo>
                      <a:pt x="302" y="369"/>
                    </a:lnTo>
                    <a:lnTo>
                      <a:pt x="127" y="618"/>
                    </a:lnTo>
                    <a:lnTo>
                      <a:pt x="312" y="369"/>
                    </a:lnTo>
                    <a:lnTo>
                      <a:pt x="288" y="402"/>
                    </a:lnTo>
                    <a:lnTo>
                      <a:pt x="312" y="390"/>
                    </a:lnTo>
                    <a:lnTo>
                      <a:pt x="273" y="441"/>
                    </a:lnTo>
                    <a:lnTo>
                      <a:pt x="153" y="558"/>
                    </a:lnTo>
                    <a:lnTo>
                      <a:pt x="273" y="449"/>
                    </a:lnTo>
                    <a:lnTo>
                      <a:pt x="305" y="441"/>
                    </a:lnTo>
                    <a:lnTo>
                      <a:pt x="273" y="475"/>
                    </a:lnTo>
                    <a:lnTo>
                      <a:pt x="131" y="701"/>
                    </a:lnTo>
                    <a:lnTo>
                      <a:pt x="244" y="525"/>
                    </a:lnTo>
                    <a:lnTo>
                      <a:pt x="284" y="475"/>
                    </a:lnTo>
                    <a:lnTo>
                      <a:pt x="305" y="468"/>
                    </a:lnTo>
                    <a:lnTo>
                      <a:pt x="278" y="504"/>
                    </a:lnTo>
                    <a:lnTo>
                      <a:pt x="302" y="499"/>
                    </a:lnTo>
                    <a:lnTo>
                      <a:pt x="265" y="543"/>
                    </a:lnTo>
                    <a:lnTo>
                      <a:pt x="248" y="582"/>
                    </a:lnTo>
                    <a:lnTo>
                      <a:pt x="64" y="712"/>
                    </a:lnTo>
                    <a:lnTo>
                      <a:pt x="252" y="586"/>
                    </a:lnTo>
                    <a:lnTo>
                      <a:pt x="273" y="558"/>
                    </a:lnTo>
                    <a:lnTo>
                      <a:pt x="297" y="550"/>
                    </a:lnTo>
                    <a:lnTo>
                      <a:pt x="252" y="624"/>
                    </a:lnTo>
                    <a:lnTo>
                      <a:pt x="302" y="550"/>
                    </a:lnTo>
                    <a:lnTo>
                      <a:pt x="273" y="586"/>
                    </a:lnTo>
                    <a:lnTo>
                      <a:pt x="305" y="577"/>
                    </a:lnTo>
                    <a:lnTo>
                      <a:pt x="284" y="608"/>
                    </a:lnTo>
                    <a:lnTo>
                      <a:pt x="221" y="716"/>
                    </a:lnTo>
                    <a:lnTo>
                      <a:pt x="157" y="780"/>
                    </a:lnTo>
                    <a:lnTo>
                      <a:pt x="221" y="716"/>
                    </a:lnTo>
                    <a:lnTo>
                      <a:pt x="288" y="613"/>
                    </a:lnTo>
                    <a:lnTo>
                      <a:pt x="312" y="608"/>
                    </a:lnTo>
                    <a:lnTo>
                      <a:pt x="302" y="633"/>
                    </a:lnTo>
                    <a:lnTo>
                      <a:pt x="252" y="701"/>
                    </a:lnTo>
                    <a:lnTo>
                      <a:pt x="305" y="640"/>
                    </a:lnTo>
                    <a:lnTo>
                      <a:pt x="320" y="618"/>
                    </a:lnTo>
                    <a:lnTo>
                      <a:pt x="297" y="674"/>
                    </a:lnTo>
                    <a:lnTo>
                      <a:pt x="325" y="664"/>
                    </a:lnTo>
                    <a:lnTo>
                      <a:pt x="316" y="707"/>
                    </a:lnTo>
                    <a:lnTo>
                      <a:pt x="333" y="687"/>
                    </a:lnTo>
                    <a:lnTo>
                      <a:pt x="348" y="705"/>
                    </a:lnTo>
                    <a:lnTo>
                      <a:pt x="342" y="752"/>
                    </a:lnTo>
                    <a:lnTo>
                      <a:pt x="225" y="975"/>
                    </a:lnTo>
                    <a:lnTo>
                      <a:pt x="352" y="752"/>
                    </a:lnTo>
                    <a:lnTo>
                      <a:pt x="352" y="701"/>
                    </a:lnTo>
                    <a:lnTo>
                      <a:pt x="352" y="671"/>
                    </a:lnTo>
                    <a:lnTo>
                      <a:pt x="380" y="687"/>
                    </a:lnTo>
                    <a:lnTo>
                      <a:pt x="590" y="836"/>
                    </a:lnTo>
                    <a:lnTo>
                      <a:pt x="369" y="674"/>
                    </a:lnTo>
                    <a:lnTo>
                      <a:pt x="352" y="633"/>
                    </a:lnTo>
                    <a:lnTo>
                      <a:pt x="373" y="640"/>
                    </a:lnTo>
                    <a:lnTo>
                      <a:pt x="342" y="591"/>
                    </a:lnTo>
                    <a:lnTo>
                      <a:pt x="369" y="609"/>
                    </a:lnTo>
                    <a:lnTo>
                      <a:pt x="420" y="681"/>
                    </a:lnTo>
                    <a:lnTo>
                      <a:pt x="373" y="605"/>
                    </a:lnTo>
                    <a:lnTo>
                      <a:pt x="352" y="574"/>
                    </a:lnTo>
                    <a:lnTo>
                      <a:pt x="357" y="574"/>
                    </a:lnTo>
                    <a:lnTo>
                      <a:pt x="385" y="591"/>
                    </a:lnTo>
                    <a:lnTo>
                      <a:pt x="436" y="629"/>
                    </a:lnTo>
                    <a:lnTo>
                      <a:pt x="617" y="660"/>
                    </a:lnTo>
                    <a:lnTo>
                      <a:pt x="430" y="624"/>
                    </a:lnTo>
                    <a:lnTo>
                      <a:pt x="373" y="577"/>
                    </a:lnTo>
                    <a:lnTo>
                      <a:pt x="357" y="540"/>
                    </a:lnTo>
                    <a:lnTo>
                      <a:pt x="385" y="540"/>
                    </a:lnTo>
                    <a:lnTo>
                      <a:pt x="357" y="504"/>
                    </a:lnTo>
                    <a:lnTo>
                      <a:pt x="393" y="512"/>
                    </a:lnTo>
                    <a:lnTo>
                      <a:pt x="518" y="582"/>
                    </a:lnTo>
                    <a:lnTo>
                      <a:pt x="393" y="511"/>
                    </a:lnTo>
                    <a:lnTo>
                      <a:pt x="364" y="468"/>
                    </a:lnTo>
                    <a:lnTo>
                      <a:pt x="396" y="480"/>
                    </a:lnTo>
                    <a:lnTo>
                      <a:pt x="373" y="447"/>
                    </a:lnTo>
                    <a:lnTo>
                      <a:pt x="405" y="468"/>
                    </a:lnTo>
                    <a:lnTo>
                      <a:pt x="385" y="419"/>
                    </a:lnTo>
                    <a:lnTo>
                      <a:pt x="410" y="444"/>
                    </a:lnTo>
                    <a:lnTo>
                      <a:pt x="522" y="551"/>
                    </a:lnTo>
                    <a:lnTo>
                      <a:pt x="405" y="444"/>
                    </a:lnTo>
                    <a:lnTo>
                      <a:pt x="380" y="381"/>
                    </a:lnTo>
                    <a:lnTo>
                      <a:pt x="410" y="393"/>
                    </a:lnTo>
                    <a:lnTo>
                      <a:pt x="593" y="455"/>
                    </a:lnTo>
                    <a:lnTo>
                      <a:pt x="410" y="390"/>
                    </a:lnTo>
                    <a:lnTo>
                      <a:pt x="388" y="335"/>
                    </a:lnTo>
                    <a:lnTo>
                      <a:pt x="414" y="345"/>
                    </a:lnTo>
                    <a:lnTo>
                      <a:pt x="393" y="314"/>
                    </a:lnTo>
                    <a:lnTo>
                      <a:pt x="420" y="325"/>
                    </a:lnTo>
                    <a:lnTo>
                      <a:pt x="505" y="476"/>
                    </a:lnTo>
                    <a:lnTo>
                      <a:pt x="414" y="310"/>
                    </a:lnTo>
                    <a:lnTo>
                      <a:pt x="414" y="269"/>
                    </a:lnTo>
                    <a:lnTo>
                      <a:pt x="441" y="288"/>
                    </a:lnTo>
                    <a:lnTo>
                      <a:pt x="497" y="374"/>
                    </a:lnTo>
                    <a:lnTo>
                      <a:pt x="428" y="263"/>
                    </a:lnTo>
                    <a:lnTo>
                      <a:pt x="420" y="227"/>
                    </a:lnTo>
                    <a:lnTo>
                      <a:pt x="441" y="243"/>
                    </a:lnTo>
                    <a:lnTo>
                      <a:pt x="507" y="314"/>
                    </a:lnTo>
                    <a:lnTo>
                      <a:pt x="667" y="352"/>
                    </a:lnTo>
                    <a:lnTo>
                      <a:pt x="505" y="308"/>
                    </a:lnTo>
                    <a:lnTo>
                      <a:pt x="445" y="232"/>
                    </a:lnTo>
                    <a:lnTo>
                      <a:pt x="436" y="185"/>
                    </a:lnTo>
                    <a:lnTo>
                      <a:pt x="463" y="207"/>
                    </a:lnTo>
                    <a:lnTo>
                      <a:pt x="450" y="163"/>
                    </a:lnTo>
                    <a:lnTo>
                      <a:pt x="554" y="279"/>
                    </a:lnTo>
                    <a:lnTo>
                      <a:pt x="454" y="158"/>
                    </a:lnTo>
                    <a:lnTo>
                      <a:pt x="445" y="124"/>
                    </a:lnTo>
                    <a:lnTo>
                      <a:pt x="477" y="149"/>
                    </a:lnTo>
                    <a:lnTo>
                      <a:pt x="473" y="97"/>
                    </a:lnTo>
                    <a:lnTo>
                      <a:pt x="513" y="122"/>
                    </a:lnTo>
                    <a:lnTo>
                      <a:pt x="658" y="215"/>
                    </a:lnTo>
                    <a:lnTo>
                      <a:pt x="513" y="120"/>
                    </a:lnTo>
                    <a:lnTo>
                      <a:pt x="497" y="66"/>
                    </a:lnTo>
                    <a:lnTo>
                      <a:pt x="518" y="79"/>
                    </a:lnTo>
                    <a:lnTo>
                      <a:pt x="505" y="42"/>
                    </a:lnTo>
                    <a:lnTo>
                      <a:pt x="527" y="51"/>
                    </a:lnTo>
                    <a:lnTo>
                      <a:pt x="531" y="21"/>
                    </a:lnTo>
                    <a:lnTo>
                      <a:pt x="527" y="8"/>
                    </a:lnTo>
                    <a:lnTo>
                      <a:pt x="5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14" name="Freeform 66"/>
              <p:cNvSpPr>
                <a:spLocks/>
              </p:cNvSpPr>
              <p:nvPr/>
            </p:nvSpPr>
            <p:spPr bwMode="ltGray">
              <a:xfrm>
                <a:off x="1305" y="3384"/>
                <a:ext cx="249" cy="445"/>
              </a:xfrm>
              <a:custGeom>
                <a:avLst/>
                <a:gdLst/>
                <a:ahLst/>
                <a:cxnLst>
                  <a:cxn ang="0">
                    <a:pos x="248" y="159"/>
                  </a:cxn>
                  <a:cxn ang="0">
                    <a:pos x="222" y="16"/>
                  </a:cxn>
                  <a:cxn ang="0">
                    <a:pos x="189" y="2"/>
                  </a:cxn>
                  <a:cxn ang="0">
                    <a:pos x="161" y="0"/>
                  </a:cxn>
                  <a:cxn ang="0">
                    <a:pos x="119" y="6"/>
                  </a:cxn>
                  <a:cxn ang="0">
                    <a:pos x="93" y="22"/>
                  </a:cxn>
                  <a:cxn ang="0">
                    <a:pos x="64" y="44"/>
                  </a:cxn>
                  <a:cxn ang="0">
                    <a:pos x="35" y="84"/>
                  </a:cxn>
                  <a:cxn ang="0">
                    <a:pos x="19" y="140"/>
                  </a:cxn>
                  <a:cxn ang="0">
                    <a:pos x="11" y="187"/>
                  </a:cxn>
                  <a:cxn ang="0">
                    <a:pos x="0" y="253"/>
                  </a:cxn>
                  <a:cxn ang="0">
                    <a:pos x="0" y="296"/>
                  </a:cxn>
                  <a:cxn ang="0">
                    <a:pos x="19" y="354"/>
                  </a:cxn>
                  <a:cxn ang="0">
                    <a:pos x="56" y="404"/>
                  </a:cxn>
                  <a:cxn ang="0">
                    <a:pos x="93" y="444"/>
                  </a:cxn>
                  <a:cxn ang="0">
                    <a:pos x="72" y="384"/>
                  </a:cxn>
                  <a:cxn ang="0">
                    <a:pos x="64" y="327"/>
                  </a:cxn>
                  <a:cxn ang="0">
                    <a:pos x="68" y="269"/>
                  </a:cxn>
                  <a:cxn ang="0">
                    <a:pos x="72" y="217"/>
                  </a:cxn>
                  <a:cxn ang="0">
                    <a:pos x="80" y="164"/>
                  </a:cxn>
                  <a:cxn ang="0">
                    <a:pos x="93" y="119"/>
                  </a:cxn>
                  <a:cxn ang="0">
                    <a:pos x="96" y="83"/>
                  </a:cxn>
                  <a:cxn ang="0">
                    <a:pos x="113" y="45"/>
                  </a:cxn>
                  <a:cxn ang="0">
                    <a:pos x="149" y="17"/>
                  </a:cxn>
                  <a:cxn ang="0">
                    <a:pos x="181" y="19"/>
                  </a:cxn>
                  <a:cxn ang="0">
                    <a:pos x="213" y="100"/>
                  </a:cxn>
                  <a:cxn ang="0">
                    <a:pos x="237" y="119"/>
                  </a:cxn>
                  <a:cxn ang="0">
                    <a:pos x="248" y="159"/>
                  </a:cxn>
                </a:cxnLst>
                <a:rect l="0" t="0" r="r" b="b"/>
                <a:pathLst>
                  <a:path w="249" h="445">
                    <a:moveTo>
                      <a:pt x="248" y="159"/>
                    </a:moveTo>
                    <a:lnTo>
                      <a:pt x="222" y="16"/>
                    </a:lnTo>
                    <a:lnTo>
                      <a:pt x="189" y="2"/>
                    </a:lnTo>
                    <a:lnTo>
                      <a:pt x="161" y="0"/>
                    </a:lnTo>
                    <a:lnTo>
                      <a:pt x="119" y="6"/>
                    </a:lnTo>
                    <a:lnTo>
                      <a:pt x="93" y="22"/>
                    </a:lnTo>
                    <a:lnTo>
                      <a:pt x="64" y="44"/>
                    </a:lnTo>
                    <a:lnTo>
                      <a:pt x="35" y="84"/>
                    </a:lnTo>
                    <a:lnTo>
                      <a:pt x="19" y="140"/>
                    </a:lnTo>
                    <a:lnTo>
                      <a:pt x="11" y="187"/>
                    </a:lnTo>
                    <a:lnTo>
                      <a:pt x="0" y="253"/>
                    </a:lnTo>
                    <a:lnTo>
                      <a:pt x="0" y="296"/>
                    </a:lnTo>
                    <a:lnTo>
                      <a:pt x="19" y="354"/>
                    </a:lnTo>
                    <a:lnTo>
                      <a:pt x="56" y="404"/>
                    </a:lnTo>
                    <a:lnTo>
                      <a:pt x="93" y="444"/>
                    </a:lnTo>
                    <a:lnTo>
                      <a:pt x="72" y="384"/>
                    </a:lnTo>
                    <a:lnTo>
                      <a:pt x="64" y="327"/>
                    </a:lnTo>
                    <a:lnTo>
                      <a:pt x="68" y="269"/>
                    </a:lnTo>
                    <a:lnTo>
                      <a:pt x="72" y="217"/>
                    </a:lnTo>
                    <a:lnTo>
                      <a:pt x="80" y="164"/>
                    </a:lnTo>
                    <a:lnTo>
                      <a:pt x="93" y="119"/>
                    </a:lnTo>
                    <a:lnTo>
                      <a:pt x="96" y="83"/>
                    </a:lnTo>
                    <a:lnTo>
                      <a:pt x="113" y="45"/>
                    </a:lnTo>
                    <a:lnTo>
                      <a:pt x="149" y="17"/>
                    </a:lnTo>
                    <a:lnTo>
                      <a:pt x="181" y="19"/>
                    </a:lnTo>
                    <a:lnTo>
                      <a:pt x="213" y="100"/>
                    </a:lnTo>
                    <a:lnTo>
                      <a:pt x="237" y="119"/>
                    </a:lnTo>
                    <a:lnTo>
                      <a:pt x="248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15" name="Freeform 67"/>
              <p:cNvSpPr>
                <a:spLocks/>
              </p:cNvSpPr>
              <p:nvPr/>
            </p:nvSpPr>
            <p:spPr bwMode="ltGray">
              <a:xfrm>
                <a:off x="1502" y="3062"/>
                <a:ext cx="276" cy="543"/>
              </a:xfrm>
              <a:custGeom>
                <a:avLst/>
                <a:gdLst/>
                <a:ahLst/>
                <a:cxnLst>
                  <a:cxn ang="0">
                    <a:pos x="5" y="86"/>
                  </a:cxn>
                  <a:cxn ang="0">
                    <a:pos x="64" y="0"/>
                  </a:cxn>
                  <a:cxn ang="0">
                    <a:pos x="99" y="2"/>
                  </a:cxn>
                  <a:cxn ang="0">
                    <a:pos x="130" y="7"/>
                  </a:cxn>
                  <a:cxn ang="0">
                    <a:pos x="155" y="30"/>
                  </a:cxn>
                  <a:cxn ang="0">
                    <a:pos x="218" y="100"/>
                  </a:cxn>
                  <a:cxn ang="0">
                    <a:pos x="239" y="131"/>
                  </a:cxn>
                  <a:cxn ang="0">
                    <a:pos x="254" y="162"/>
                  </a:cxn>
                  <a:cxn ang="0">
                    <a:pos x="269" y="254"/>
                  </a:cxn>
                  <a:cxn ang="0">
                    <a:pos x="275" y="282"/>
                  </a:cxn>
                  <a:cxn ang="0">
                    <a:pos x="269" y="318"/>
                  </a:cxn>
                  <a:cxn ang="0">
                    <a:pos x="258" y="355"/>
                  </a:cxn>
                  <a:cxn ang="0">
                    <a:pos x="233" y="413"/>
                  </a:cxn>
                  <a:cxn ang="0">
                    <a:pos x="214" y="451"/>
                  </a:cxn>
                  <a:cxn ang="0">
                    <a:pos x="182" y="492"/>
                  </a:cxn>
                  <a:cxn ang="0">
                    <a:pos x="120" y="542"/>
                  </a:cxn>
                  <a:cxn ang="0">
                    <a:pos x="151" y="478"/>
                  </a:cxn>
                  <a:cxn ang="0">
                    <a:pos x="177" y="420"/>
                  </a:cxn>
                  <a:cxn ang="0">
                    <a:pos x="193" y="367"/>
                  </a:cxn>
                  <a:cxn ang="0">
                    <a:pos x="186" y="318"/>
                  </a:cxn>
                  <a:cxn ang="0">
                    <a:pos x="182" y="282"/>
                  </a:cxn>
                  <a:cxn ang="0">
                    <a:pos x="193" y="238"/>
                  </a:cxn>
                  <a:cxn ang="0">
                    <a:pos x="198" y="201"/>
                  </a:cxn>
                  <a:cxn ang="0">
                    <a:pos x="171" y="131"/>
                  </a:cxn>
                  <a:cxn ang="0">
                    <a:pos x="167" y="92"/>
                  </a:cxn>
                  <a:cxn ang="0">
                    <a:pos x="145" y="63"/>
                  </a:cxn>
                  <a:cxn ang="0">
                    <a:pos x="99" y="23"/>
                  </a:cxn>
                  <a:cxn ang="0">
                    <a:pos x="77" y="54"/>
                  </a:cxn>
                  <a:cxn ang="0">
                    <a:pos x="0" y="103"/>
                  </a:cxn>
                  <a:cxn ang="0">
                    <a:pos x="5" y="86"/>
                  </a:cxn>
                </a:cxnLst>
                <a:rect l="0" t="0" r="r" b="b"/>
                <a:pathLst>
                  <a:path w="276" h="543">
                    <a:moveTo>
                      <a:pt x="5" y="86"/>
                    </a:moveTo>
                    <a:lnTo>
                      <a:pt x="64" y="0"/>
                    </a:lnTo>
                    <a:lnTo>
                      <a:pt x="99" y="2"/>
                    </a:lnTo>
                    <a:lnTo>
                      <a:pt x="130" y="7"/>
                    </a:lnTo>
                    <a:lnTo>
                      <a:pt x="155" y="30"/>
                    </a:lnTo>
                    <a:lnTo>
                      <a:pt x="218" y="100"/>
                    </a:lnTo>
                    <a:lnTo>
                      <a:pt x="239" y="131"/>
                    </a:lnTo>
                    <a:lnTo>
                      <a:pt x="254" y="162"/>
                    </a:lnTo>
                    <a:lnTo>
                      <a:pt x="269" y="254"/>
                    </a:lnTo>
                    <a:lnTo>
                      <a:pt x="275" y="282"/>
                    </a:lnTo>
                    <a:lnTo>
                      <a:pt x="269" y="318"/>
                    </a:lnTo>
                    <a:lnTo>
                      <a:pt x="258" y="355"/>
                    </a:lnTo>
                    <a:lnTo>
                      <a:pt x="233" y="413"/>
                    </a:lnTo>
                    <a:lnTo>
                      <a:pt x="214" y="451"/>
                    </a:lnTo>
                    <a:lnTo>
                      <a:pt x="182" y="492"/>
                    </a:lnTo>
                    <a:lnTo>
                      <a:pt x="120" y="542"/>
                    </a:lnTo>
                    <a:lnTo>
                      <a:pt x="151" y="478"/>
                    </a:lnTo>
                    <a:lnTo>
                      <a:pt x="177" y="420"/>
                    </a:lnTo>
                    <a:lnTo>
                      <a:pt x="193" y="367"/>
                    </a:lnTo>
                    <a:lnTo>
                      <a:pt x="186" y="318"/>
                    </a:lnTo>
                    <a:lnTo>
                      <a:pt x="182" y="282"/>
                    </a:lnTo>
                    <a:lnTo>
                      <a:pt x="193" y="238"/>
                    </a:lnTo>
                    <a:lnTo>
                      <a:pt x="198" y="201"/>
                    </a:lnTo>
                    <a:lnTo>
                      <a:pt x="171" y="131"/>
                    </a:lnTo>
                    <a:lnTo>
                      <a:pt x="167" y="92"/>
                    </a:lnTo>
                    <a:lnTo>
                      <a:pt x="145" y="63"/>
                    </a:lnTo>
                    <a:lnTo>
                      <a:pt x="99" y="23"/>
                    </a:lnTo>
                    <a:lnTo>
                      <a:pt x="77" y="54"/>
                    </a:lnTo>
                    <a:lnTo>
                      <a:pt x="0" y="103"/>
                    </a:lnTo>
                    <a:lnTo>
                      <a:pt x="5" y="8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</p:grpSp>
        <p:grpSp>
          <p:nvGrpSpPr>
            <p:cNvPr id="2159" name="Group 111"/>
            <p:cNvGrpSpPr>
              <a:grpSpLocks/>
            </p:cNvGrpSpPr>
            <p:nvPr/>
          </p:nvGrpSpPr>
          <p:grpSpPr bwMode="auto">
            <a:xfrm>
              <a:off x="4368" y="2592"/>
              <a:ext cx="1385" cy="1738"/>
              <a:chOff x="4368" y="2592"/>
              <a:chExt cx="1385" cy="1738"/>
            </a:xfrm>
          </p:grpSpPr>
          <p:grpSp>
            <p:nvGrpSpPr>
              <p:cNvPr id="2132" name="Group 84"/>
              <p:cNvGrpSpPr>
                <a:grpSpLocks/>
              </p:cNvGrpSpPr>
              <p:nvPr/>
            </p:nvGrpSpPr>
            <p:grpSpPr bwMode="auto">
              <a:xfrm>
                <a:off x="4521" y="2592"/>
                <a:ext cx="1142" cy="1733"/>
                <a:chOff x="4521" y="2592"/>
                <a:chExt cx="1142" cy="1733"/>
              </a:xfrm>
            </p:grpSpPr>
            <p:sp>
              <p:nvSpPr>
                <p:cNvPr id="2117" name="Freeform 69"/>
                <p:cNvSpPr>
                  <a:spLocks/>
                </p:cNvSpPr>
                <p:nvPr/>
              </p:nvSpPr>
              <p:spPr bwMode="ltGray">
                <a:xfrm>
                  <a:off x="5503" y="3575"/>
                  <a:ext cx="160" cy="401"/>
                </a:xfrm>
                <a:custGeom>
                  <a:avLst/>
                  <a:gdLst/>
                  <a:ahLst/>
                  <a:cxnLst>
                    <a:cxn ang="0">
                      <a:pos x="0" y="400"/>
                    </a:cxn>
                    <a:cxn ang="0">
                      <a:pos x="23" y="310"/>
                    </a:cxn>
                    <a:cxn ang="0">
                      <a:pos x="43" y="212"/>
                    </a:cxn>
                    <a:cxn ang="0">
                      <a:pos x="53" y="168"/>
                    </a:cxn>
                    <a:cxn ang="0">
                      <a:pos x="67" y="119"/>
                    </a:cxn>
                    <a:cxn ang="0">
                      <a:pos x="87" y="66"/>
                    </a:cxn>
                    <a:cxn ang="0">
                      <a:pos x="101" y="33"/>
                    </a:cxn>
                    <a:cxn ang="0">
                      <a:pos x="113" y="17"/>
                    </a:cxn>
                    <a:cxn ang="0">
                      <a:pos x="127" y="4"/>
                    </a:cxn>
                    <a:cxn ang="0">
                      <a:pos x="143" y="0"/>
                    </a:cxn>
                    <a:cxn ang="0">
                      <a:pos x="150" y="11"/>
                    </a:cxn>
                    <a:cxn ang="0">
                      <a:pos x="159" y="37"/>
                    </a:cxn>
                  </a:cxnLst>
                  <a:rect l="0" t="0" r="r" b="b"/>
                  <a:pathLst>
                    <a:path w="160" h="401">
                      <a:moveTo>
                        <a:pt x="0" y="400"/>
                      </a:moveTo>
                      <a:lnTo>
                        <a:pt x="23" y="310"/>
                      </a:lnTo>
                      <a:lnTo>
                        <a:pt x="43" y="212"/>
                      </a:lnTo>
                      <a:lnTo>
                        <a:pt x="53" y="168"/>
                      </a:lnTo>
                      <a:lnTo>
                        <a:pt x="67" y="119"/>
                      </a:lnTo>
                      <a:lnTo>
                        <a:pt x="87" y="66"/>
                      </a:lnTo>
                      <a:lnTo>
                        <a:pt x="101" y="33"/>
                      </a:lnTo>
                      <a:lnTo>
                        <a:pt x="113" y="17"/>
                      </a:lnTo>
                      <a:lnTo>
                        <a:pt x="127" y="4"/>
                      </a:lnTo>
                      <a:lnTo>
                        <a:pt x="143" y="0"/>
                      </a:lnTo>
                      <a:lnTo>
                        <a:pt x="150" y="11"/>
                      </a:lnTo>
                      <a:lnTo>
                        <a:pt x="159" y="3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118" name="Freeform 70"/>
                <p:cNvSpPr>
                  <a:spLocks/>
                </p:cNvSpPr>
                <p:nvPr/>
              </p:nvSpPr>
              <p:spPr bwMode="ltGray">
                <a:xfrm>
                  <a:off x="4992" y="3468"/>
                  <a:ext cx="128" cy="681"/>
                </a:xfrm>
                <a:custGeom>
                  <a:avLst/>
                  <a:gdLst/>
                  <a:ahLst/>
                  <a:cxnLst>
                    <a:cxn ang="0">
                      <a:pos x="127" y="680"/>
                    </a:cxn>
                    <a:cxn ang="0">
                      <a:pos x="101" y="273"/>
                    </a:cxn>
                    <a:cxn ang="0">
                      <a:pos x="82" y="70"/>
                    </a:cxn>
                    <a:cxn ang="0">
                      <a:pos x="76" y="28"/>
                    </a:cxn>
                    <a:cxn ang="0">
                      <a:pos x="66" y="7"/>
                    </a:cxn>
                    <a:cxn ang="0">
                      <a:pos x="47" y="0"/>
                    </a:cxn>
                    <a:cxn ang="0">
                      <a:pos x="31" y="8"/>
                    </a:cxn>
                    <a:cxn ang="0">
                      <a:pos x="15" y="30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128" h="681">
                      <a:moveTo>
                        <a:pt x="127" y="680"/>
                      </a:moveTo>
                      <a:lnTo>
                        <a:pt x="101" y="273"/>
                      </a:lnTo>
                      <a:lnTo>
                        <a:pt x="82" y="70"/>
                      </a:lnTo>
                      <a:lnTo>
                        <a:pt x="76" y="28"/>
                      </a:lnTo>
                      <a:lnTo>
                        <a:pt x="66" y="7"/>
                      </a:lnTo>
                      <a:lnTo>
                        <a:pt x="47" y="0"/>
                      </a:lnTo>
                      <a:lnTo>
                        <a:pt x="31" y="8"/>
                      </a:lnTo>
                      <a:lnTo>
                        <a:pt x="15" y="30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119" name="Freeform 71"/>
                <p:cNvSpPr>
                  <a:spLocks/>
                </p:cNvSpPr>
                <p:nvPr/>
              </p:nvSpPr>
              <p:spPr bwMode="ltGray">
                <a:xfrm>
                  <a:off x="5007" y="2592"/>
                  <a:ext cx="172" cy="1724"/>
                </a:xfrm>
                <a:custGeom>
                  <a:avLst/>
                  <a:gdLst/>
                  <a:ahLst/>
                  <a:cxnLst>
                    <a:cxn ang="0">
                      <a:pos x="170" y="1723"/>
                    </a:cxn>
                    <a:cxn ang="0">
                      <a:pos x="171" y="1473"/>
                    </a:cxn>
                    <a:cxn ang="0">
                      <a:pos x="171" y="1358"/>
                    </a:cxn>
                    <a:cxn ang="0">
                      <a:pos x="167" y="1278"/>
                    </a:cxn>
                    <a:cxn ang="0">
                      <a:pos x="164" y="1181"/>
                    </a:cxn>
                    <a:cxn ang="0">
                      <a:pos x="165" y="1079"/>
                    </a:cxn>
                    <a:cxn ang="0">
                      <a:pos x="163" y="994"/>
                    </a:cxn>
                    <a:cxn ang="0">
                      <a:pos x="159" y="918"/>
                    </a:cxn>
                    <a:cxn ang="0">
                      <a:pos x="153" y="783"/>
                    </a:cxn>
                    <a:cxn ang="0">
                      <a:pos x="145" y="634"/>
                    </a:cxn>
                    <a:cxn ang="0">
                      <a:pos x="135" y="485"/>
                    </a:cxn>
                    <a:cxn ang="0">
                      <a:pos x="126" y="323"/>
                    </a:cxn>
                    <a:cxn ang="0">
                      <a:pos x="118" y="228"/>
                    </a:cxn>
                    <a:cxn ang="0">
                      <a:pos x="112" y="191"/>
                    </a:cxn>
                    <a:cxn ang="0">
                      <a:pos x="96" y="126"/>
                    </a:cxn>
                    <a:cxn ang="0">
                      <a:pos x="82" y="79"/>
                    </a:cxn>
                    <a:cxn ang="0">
                      <a:pos x="65" y="40"/>
                    </a:cxn>
                    <a:cxn ang="0">
                      <a:pos x="48" y="10"/>
                    </a:cxn>
                    <a:cxn ang="0">
                      <a:pos x="36" y="1"/>
                    </a:cxn>
                    <a:cxn ang="0">
                      <a:pos x="19" y="0"/>
                    </a:cxn>
                    <a:cxn ang="0">
                      <a:pos x="7" y="10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72" h="1724">
                      <a:moveTo>
                        <a:pt x="170" y="1723"/>
                      </a:moveTo>
                      <a:lnTo>
                        <a:pt x="171" y="1473"/>
                      </a:lnTo>
                      <a:lnTo>
                        <a:pt x="171" y="1358"/>
                      </a:lnTo>
                      <a:lnTo>
                        <a:pt x="167" y="1278"/>
                      </a:lnTo>
                      <a:lnTo>
                        <a:pt x="164" y="1181"/>
                      </a:lnTo>
                      <a:lnTo>
                        <a:pt x="165" y="1079"/>
                      </a:lnTo>
                      <a:lnTo>
                        <a:pt x="163" y="994"/>
                      </a:lnTo>
                      <a:lnTo>
                        <a:pt x="159" y="918"/>
                      </a:lnTo>
                      <a:lnTo>
                        <a:pt x="153" y="783"/>
                      </a:lnTo>
                      <a:lnTo>
                        <a:pt x="145" y="634"/>
                      </a:lnTo>
                      <a:lnTo>
                        <a:pt x="135" y="485"/>
                      </a:lnTo>
                      <a:lnTo>
                        <a:pt x="126" y="323"/>
                      </a:lnTo>
                      <a:lnTo>
                        <a:pt x="118" y="228"/>
                      </a:lnTo>
                      <a:lnTo>
                        <a:pt x="112" y="191"/>
                      </a:lnTo>
                      <a:lnTo>
                        <a:pt x="96" y="126"/>
                      </a:lnTo>
                      <a:lnTo>
                        <a:pt x="82" y="79"/>
                      </a:lnTo>
                      <a:lnTo>
                        <a:pt x="65" y="40"/>
                      </a:lnTo>
                      <a:lnTo>
                        <a:pt x="48" y="10"/>
                      </a:lnTo>
                      <a:lnTo>
                        <a:pt x="36" y="1"/>
                      </a:lnTo>
                      <a:lnTo>
                        <a:pt x="19" y="0"/>
                      </a:lnTo>
                      <a:lnTo>
                        <a:pt x="7" y="10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120" name="Freeform 72"/>
                <p:cNvSpPr>
                  <a:spLocks/>
                </p:cNvSpPr>
                <p:nvPr/>
              </p:nvSpPr>
              <p:spPr bwMode="ltGray">
                <a:xfrm>
                  <a:off x="4992" y="3229"/>
                  <a:ext cx="177" cy="552"/>
                </a:xfrm>
                <a:custGeom>
                  <a:avLst/>
                  <a:gdLst/>
                  <a:ahLst/>
                  <a:cxnLst>
                    <a:cxn ang="0">
                      <a:pos x="176" y="551"/>
                    </a:cxn>
                    <a:cxn ang="0">
                      <a:pos x="150" y="428"/>
                    </a:cxn>
                    <a:cxn ang="0">
                      <a:pos x="127" y="292"/>
                    </a:cxn>
                    <a:cxn ang="0">
                      <a:pos x="116" y="233"/>
                    </a:cxn>
                    <a:cxn ang="0">
                      <a:pos x="100" y="164"/>
                    </a:cxn>
                    <a:cxn ang="0">
                      <a:pos x="78" y="92"/>
                    </a:cxn>
                    <a:cxn ang="0">
                      <a:pos x="62" y="46"/>
                    </a:cxn>
                    <a:cxn ang="0">
                      <a:pos x="50" y="24"/>
                    </a:cxn>
                    <a:cxn ang="0">
                      <a:pos x="34" y="7"/>
                    </a:cxn>
                    <a:cxn ang="0">
                      <a:pos x="16" y="0"/>
                    </a:cxn>
                    <a:cxn ang="0">
                      <a:pos x="8" y="15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177" h="552">
                      <a:moveTo>
                        <a:pt x="176" y="551"/>
                      </a:moveTo>
                      <a:lnTo>
                        <a:pt x="150" y="428"/>
                      </a:lnTo>
                      <a:lnTo>
                        <a:pt x="127" y="292"/>
                      </a:lnTo>
                      <a:lnTo>
                        <a:pt x="116" y="233"/>
                      </a:lnTo>
                      <a:lnTo>
                        <a:pt x="100" y="164"/>
                      </a:lnTo>
                      <a:lnTo>
                        <a:pt x="78" y="92"/>
                      </a:lnTo>
                      <a:lnTo>
                        <a:pt x="62" y="46"/>
                      </a:lnTo>
                      <a:lnTo>
                        <a:pt x="50" y="24"/>
                      </a:lnTo>
                      <a:lnTo>
                        <a:pt x="34" y="7"/>
                      </a:lnTo>
                      <a:lnTo>
                        <a:pt x="16" y="0"/>
                      </a:lnTo>
                      <a:lnTo>
                        <a:pt x="8" y="15"/>
                      </a:lnTo>
                      <a:lnTo>
                        <a:pt x="0" y="50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121" name="Freeform 73"/>
                <p:cNvSpPr>
                  <a:spLocks/>
                </p:cNvSpPr>
                <p:nvPr/>
              </p:nvSpPr>
              <p:spPr bwMode="ltGray">
                <a:xfrm>
                  <a:off x="5300" y="3721"/>
                  <a:ext cx="171" cy="604"/>
                </a:xfrm>
                <a:custGeom>
                  <a:avLst/>
                  <a:gdLst/>
                  <a:ahLst/>
                  <a:cxnLst>
                    <a:cxn ang="0">
                      <a:pos x="170" y="603"/>
                    </a:cxn>
                    <a:cxn ang="0">
                      <a:pos x="144" y="545"/>
                    </a:cxn>
                    <a:cxn ang="0">
                      <a:pos x="135" y="509"/>
                    </a:cxn>
                    <a:cxn ang="0">
                      <a:pos x="127" y="480"/>
                    </a:cxn>
                    <a:cxn ang="0">
                      <a:pos x="90" y="202"/>
                    </a:cxn>
                    <a:cxn ang="0">
                      <a:pos x="70" y="113"/>
                    </a:cxn>
                    <a:cxn ang="0">
                      <a:pos x="54" y="57"/>
                    </a:cxn>
                    <a:cxn ang="0">
                      <a:pos x="42" y="30"/>
                    </a:cxn>
                    <a:cxn ang="0">
                      <a:pos x="29" y="8"/>
                    </a:cxn>
                    <a:cxn ang="0">
                      <a:pos x="15" y="0"/>
                    </a:cxn>
                    <a:cxn ang="0">
                      <a:pos x="5" y="5"/>
                    </a:cxn>
                    <a:cxn ang="0">
                      <a:pos x="0" y="41"/>
                    </a:cxn>
                  </a:cxnLst>
                  <a:rect l="0" t="0" r="r" b="b"/>
                  <a:pathLst>
                    <a:path w="171" h="604">
                      <a:moveTo>
                        <a:pt x="170" y="603"/>
                      </a:moveTo>
                      <a:lnTo>
                        <a:pt x="144" y="545"/>
                      </a:lnTo>
                      <a:lnTo>
                        <a:pt x="135" y="509"/>
                      </a:lnTo>
                      <a:lnTo>
                        <a:pt x="127" y="480"/>
                      </a:lnTo>
                      <a:lnTo>
                        <a:pt x="90" y="202"/>
                      </a:lnTo>
                      <a:lnTo>
                        <a:pt x="70" y="113"/>
                      </a:lnTo>
                      <a:lnTo>
                        <a:pt x="54" y="57"/>
                      </a:lnTo>
                      <a:lnTo>
                        <a:pt x="42" y="30"/>
                      </a:lnTo>
                      <a:lnTo>
                        <a:pt x="29" y="8"/>
                      </a:lnTo>
                      <a:lnTo>
                        <a:pt x="15" y="0"/>
                      </a:lnTo>
                      <a:lnTo>
                        <a:pt x="5" y="5"/>
                      </a:lnTo>
                      <a:lnTo>
                        <a:pt x="0" y="41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122" name="Freeform 74"/>
                <p:cNvSpPr>
                  <a:spLocks/>
                </p:cNvSpPr>
                <p:nvPr/>
              </p:nvSpPr>
              <p:spPr bwMode="ltGray">
                <a:xfrm>
                  <a:off x="4859" y="3229"/>
                  <a:ext cx="367" cy="915"/>
                </a:xfrm>
                <a:custGeom>
                  <a:avLst/>
                  <a:gdLst/>
                  <a:ahLst/>
                  <a:cxnLst>
                    <a:cxn ang="0">
                      <a:pos x="366" y="914"/>
                    </a:cxn>
                    <a:cxn ang="0">
                      <a:pos x="356" y="842"/>
                    </a:cxn>
                    <a:cxn ang="0">
                      <a:pos x="240" y="344"/>
                    </a:cxn>
                    <a:cxn ang="0">
                      <a:pos x="189" y="192"/>
                    </a:cxn>
                    <a:cxn ang="0">
                      <a:pos x="174" y="140"/>
                    </a:cxn>
                    <a:cxn ang="0">
                      <a:pos x="154" y="83"/>
                    </a:cxn>
                    <a:cxn ang="0">
                      <a:pos x="131" y="40"/>
                    </a:cxn>
                    <a:cxn ang="0">
                      <a:pos x="110" y="17"/>
                    </a:cxn>
                    <a:cxn ang="0">
                      <a:pos x="84" y="1"/>
                    </a:cxn>
                    <a:cxn ang="0">
                      <a:pos x="57" y="0"/>
                    </a:cxn>
                    <a:cxn ang="0">
                      <a:pos x="38" y="17"/>
                    </a:cxn>
                    <a:cxn ang="0">
                      <a:pos x="0" y="102"/>
                    </a:cxn>
                  </a:cxnLst>
                  <a:rect l="0" t="0" r="r" b="b"/>
                  <a:pathLst>
                    <a:path w="367" h="915">
                      <a:moveTo>
                        <a:pt x="366" y="914"/>
                      </a:moveTo>
                      <a:lnTo>
                        <a:pt x="356" y="842"/>
                      </a:lnTo>
                      <a:lnTo>
                        <a:pt x="240" y="344"/>
                      </a:lnTo>
                      <a:lnTo>
                        <a:pt x="189" y="192"/>
                      </a:lnTo>
                      <a:lnTo>
                        <a:pt x="174" y="140"/>
                      </a:lnTo>
                      <a:lnTo>
                        <a:pt x="154" y="83"/>
                      </a:lnTo>
                      <a:lnTo>
                        <a:pt x="131" y="40"/>
                      </a:lnTo>
                      <a:lnTo>
                        <a:pt x="110" y="17"/>
                      </a:lnTo>
                      <a:lnTo>
                        <a:pt x="84" y="1"/>
                      </a:lnTo>
                      <a:lnTo>
                        <a:pt x="57" y="0"/>
                      </a:lnTo>
                      <a:lnTo>
                        <a:pt x="38" y="17"/>
                      </a:lnTo>
                      <a:lnTo>
                        <a:pt x="0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123" name="Freeform 75"/>
                <p:cNvSpPr>
                  <a:spLocks/>
                </p:cNvSpPr>
                <p:nvPr/>
              </p:nvSpPr>
              <p:spPr bwMode="ltGray">
                <a:xfrm>
                  <a:off x="5114" y="2618"/>
                  <a:ext cx="364" cy="1519"/>
                </a:xfrm>
                <a:custGeom>
                  <a:avLst/>
                  <a:gdLst/>
                  <a:ahLst/>
                  <a:cxnLst>
                    <a:cxn ang="0">
                      <a:pos x="0" y="1518"/>
                    </a:cxn>
                    <a:cxn ang="0">
                      <a:pos x="96" y="1087"/>
                    </a:cxn>
                    <a:cxn ang="0">
                      <a:pos x="148" y="871"/>
                    </a:cxn>
                    <a:cxn ang="0">
                      <a:pos x="193" y="666"/>
                    </a:cxn>
                    <a:cxn ang="0">
                      <a:pos x="221" y="523"/>
                    </a:cxn>
                    <a:cxn ang="0">
                      <a:pos x="234" y="447"/>
                    </a:cxn>
                    <a:cxn ang="0">
                      <a:pos x="242" y="365"/>
                    </a:cxn>
                    <a:cxn ang="0">
                      <a:pos x="253" y="290"/>
                    </a:cxn>
                    <a:cxn ang="0">
                      <a:pos x="271" y="200"/>
                    </a:cxn>
                    <a:cxn ang="0">
                      <a:pos x="289" y="119"/>
                    </a:cxn>
                    <a:cxn ang="0">
                      <a:pos x="314" y="47"/>
                    </a:cxn>
                    <a:cxn ang="0">
                      <a:pos x="333" y="4"/>
                    </a:cxn>
                    <a:cxn ang="0">
                      <a:pos x="345" y="0"/>
                    </a:cxn>
                    <a:cxn ang="0">
                      <a:pos x="356" y="21"/>
                    </a:cxn>
                    <a:cxn ang="0">
                      <a:pos x="363" y="102"/>
                    </a:cxn>
                  </a:cxnLst>
                  <a:rect l="0" t="0" r="r" b="b"/>
                  <a:pathLst>
                    <a:path w="364" h="1519">
                      <a:moveTo>
                        <a:pt x="0" y="1518"/>
                      </a:moveTo>
                      <a:lnTo>
                        <a:pt x="96" y="1087"/>
                      </a:lnTo>
                      <a:lnTo>
                        <a:pt x="148" y="871"/>
                      </a:lnTo>
                      <a:lnTo>
                        <a:pt x="193" y="666"/>
                      </a:lnTo>
                      <a:lnTo>
                        <a:pt x="221" y="523"/>
                      </a:lnTo>
                      <a:lnTo>
                        <a:pt x="234" y="447"/>
                      </a:lnTo>
                      <a:lnTo>
                        <a:pt x="242" y="365"/>
                      </a:lnTo>
                      <a:lnTo>
                        <a:pt x="253" y="290"/>
                      </a:lnTo>
                      <a:lnTo>
                        <a:pt x="271" y="200"/>
                      </a:lnTo>
                      <a:lnTo>
                        <a:pt x="289" y="119"/>
                      </a:lnTo>
                      <a:lnTo>
                        <a:pt x="314" y="47"/>
                      </a:lnTo>
                      <a:lnTo>
                        <a:pt x="333" y="4"/>
                      </a:lnTo>
                      <a:lnTo>
                        <a:pt x="345" y="0"/>
                      </a:lnTo>
                      <a:lnTo>
                        <a:pt x="356" y="21"/>
                      </a:lnTo>
                      <a:lnTo>
                        <a:pt x="363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124" name="Freeform 76"/>
                <p:cNvSpPr>
                  <a:spLocks/>
                </p:cNvSpPr>
                <p:nvPr/>
              </p:nvSpPr>
              <p:spPr bwMode="ltGray">
                <a:xfrm>
                  <a:off x="5201" y="3248"/>
                  <a:ext cx="269" cy="520"/>
                </a:xfrm>
                <a:custGeom>
                  <a:avLst/>
                  <a:gdLst/>
                  <a:ahLst/>
                  <a:cxnLst>
                    <a:cxn ang="0">
                      <a:pos x="0" y="519"/>
                    </a:cxn>
                    <a:cxn ang="0">
                      <a:pos x="50" y="406"/>
                    </a:cxn>
                    <a:cxn ang="0">
                      <a:pos x="81" y="277"/>
                    </a:cxn>
                    <a:cxn ang="0">
                      <a:pos x="98" y="219"/>
                    </a:cxn>
                    <a:cxn ang="0">
                      <a:pos x="121" y="152"/>
                    </a:cxn>
                    <a:cxn ang="0">
                      <a:pos x="152" y="83"/>
                    </a:cxn>
                    <a:cxn ang="0">
                      <a:pos x="174" y="41"/>
                    </a:cxn>
                    <a:cxn ang="0">
                      <a:pos x="191" y="20"/>
                    </a:cxn>
                    <a:cxn ang="0">
                      <a:pos x="216" y="2"/>
                    </a:cxn>
                    <a:cxn ang="0">
                      <a:pos x="242" y="0"/>
                    </a:cxn>
                    <a:cxn ang="0">
                      <a:pos x="253" y="24"/>
                    </a:cxn>
                    <a:cxn ang="0">
                      <a:pos x="268" y="63"/>
                    </a:cxn>
                  </a:cxnLst>
                  <a:rect l="0" t="0" r="r" b="b"/>
                  <a:pathLst>
                    <a:path w="269" h="520">
                      <a:moveTo>
                        <a:pt x="0" y="519"/>
                      </a:moveTo>
                      <a:lnTo>
                        <a:pt x="50" y="406"/>
                      </a:lnTo>
                      <a:lnTo>
                        <a:pt x="81" y="277"/>
                      </a:lnTo>
                      <a:lnTo>
                        <a:pt x="98" y="219"/>
                      </a:lnTo>
                      <a:lnTo>
                        <a:pt x="121" y="152"/>
                      </a:lnTo>
                      <a:lnTo>
                        <a:pt x="152" y="83"/>
                      </a:lnTo>
                      <a:lnTo>
                        <a:pt x="174" y="41"/>
                      </a:lnTo>
                      <a:lnTo>
                        <a:pt x="191" y="20"/>
                      </a:lnTo>
                      <a:lnTo>
                        <a:pt x="216" y="2"/>
                      </a:lnTo>
                      <a:lnTo>
                        <a:pt x="242" y="0"/>
                      </a:lnTo>
                      <a:lnTo>
                        <a:pt x="253" y="24"/>
                      </a:lnTo>
                      <a:lnTo>
                        <a:pt x="268" y="6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125" name="Freeform 77"/>
                <p:cNvSpPr>
                  <a:spLocks/>
                </p:cNvSpPr>
                <p:nvPr/>
              </p:nvSpPr>
              <p:spPr bwMode="ltGray">
                <a:xfrm>
                  <a:off x="5092" y="3433"/>
                  <a:ext cx="128" cy="25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15"/>
                    </a:cxn>
                    <a:cxn ang="0">
                      <a:pos x="47" y="34"/>
                    </a:cxn>
                    <a:cxn ang="0">
                      <a:pos x="70" y="70"/>
                    </a:cxn>
                    <a:cxn ang="0">
                      <a:pos x="92" y="99"/>
                    </a:cxn>
                    <a:cxn ang="0">
                      <a:pos x="109" y="131"/>
                    </a:cxn>
                    <a:cxn ang="0">
                      <a:pos x="118" y="158"/>
                    </a:cxn>
                    <a:cxn ang="0">
                      <a:pos x="124" y="182"/>
                    </a:cxn>
                    <a:cxn ang="0">
                      <a:pos x="127" y="217"/>
                    </a:cxn>
                    <a:cxn ang="0">
                      <a:pos x="127" y="252"/>
                    </a:cxn>
                  </a:cxnLst>
                  <a:rect l="0" t="0" r="r" b="b"/>
                  <a:pathLst>
                    <a:path w="128" h="253">
                      <a:moveTo>
                        <a:pt x="0" y="0"/>
                      </a:moveTo>
                      <a:lnTo>
                        <a:pt x="21" y="15"/>
                      </a:lnTo>
                      <a:lnTo>
                        <a:pt x="47" y="34"/>
                      </a:lnTo>
                      <a:lnTo>
                        <a:pt x="70" y="70"/>
                      </a:lnTo>
                      <a:lnTo>
                        <a:pt x="92" y="99"/>
                      </a:lnTo>
                      <a:lnTo>
                        <a:pt x="109" y="131"/>
                      </a:lnTo>
                      <a:lnTo>
                        <a:pt x="118" y="158"/>
                      </a:lnTo>
                      <a:lnTo>
                        <a:pt x="124" y="182"/>
                      </a:lnTo>
                      <a:lnTo>
                        <a:pt x="127" y="217"/>
                      </a:lnTo>
                      <a:lnTo>
                        <a:pt x="127" y="25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126" name="Freeform 78"/>
                <p:cNvSpPr>
                  <a:spLocks/>
                </p:cNvSpPr>
                <p:nvPr/>
              </p:nvSpPr>
              <p:spPr bwMode="ltGray">
                <a:xfrm>
                  <a:off x="5503" y="3094"/>
                  <a:ext cx="110" cy="1001"/>
                </a:xfrm>
                <a:custGeom>
                  <a:avLst/>
                  <a:gdLst/>
                  <a:ahLst/>
                  <a:cxnLst>
                    <a:cxn ang="0">
                      <a:pos x="0" y="1000"/>
                    </a:cxn>
                    <a:cxn ang="0">
                      <a:pos x="0" y="906"/>
                    </a:cxn>
                    <a:cxn ang="0">
                      <a:pos x="0" y="835"/>
                    </a:cxn>
                    <a:cxn ang="0">
                      <a:pos x="2" y="787"/>
                    </a:cxn>
                    <a:cxn ang="0">
                      <a:pos x="3" y="726"/>
                    </a:cxn>
                    <a:cxn ang="0">
                      <a:pos x="3" y="664"/>
                    </a:cxn>
                    <a:cxn ang="0">
                      <a:pos x="4" y="612"/>
                    </a:cxn>
                    <a:cxn ang="0">
                      <a:pos x="7" y="564"/>
                    </a:cxn>
                    <a:cxn ang="0">
                      <a:pos x="10" y="482"/>
                    </a:cxn>
                    <a:cxn ang="0">
                      <a:pos x="16" y="389"/>
                    </a:cxn>
                    <a:cxn ang="0">
                      <a:pos x="23" y="297"/>
                    </a:cxn>
                    <a:cxn ang="0">
                      <a:pos x="28" y="200"/>
                    </a:cxn>
                    <a:cxn ang="0">
                      <a:pos x="33" y="141"/>
                    </a:cxn>
                    <a:cxn ang="0">
                      <a:pos x="36" y="117"/>
                    </a:cxn>
                    <a:cxn ang="0">
                      <a:pos x="46" y="77"/>
                    </a:cxn>
                    <a:cxn ang="0">
                      <a:pos x="56" y="48"/>
                    </a:cxn>
                    <a:cxn ang="0">
                      <a:pos x="67" y="25"/>
                    </a:cxn>
                    <a:cxn ang="0">
                      <a:pos x="78" y="5"/>
                    </a:cxn>
                    <a:cxn ang="0">
                      <a:pos x="85" y="0"/>
                    </a:cxn>
                    <a:cxn ang="0">
                      <a:pos x="96" y="0"/>
                    </a:cxn>
                    <a:cxn ang="0">
                      <a:pos x="105" y="7"/>
                    </a:cxn>
                    <a:cxn ang="0">
                      <a:pos x="109" y="17"/>
                    </a:cxn>
                  </a:cxnLst>
                  <a:rect l="0" t="0" r="r" b="b"/>
                  <a:pathLst>
                    <a:path w="110" h="1001">
                      <a:moveTo>
                        <a:pt x="0" y="1000"/>
                      </a:moveTo>
                      <a:lnTo>
                        <a:pt x="0" y="906"/>
                      </a:lnTo>
                      <a:lnTo>
                        <a:pt x="0" y="835"/>
                      </a:lnTo>
                      <a:lnTo>
                        <a:pt x="2" y="787"/>
                      </a:lnTo>
                      <a:lnTo>
                        <a:pt x="3" y="726"/>
                      </a:lnTo>
                      <a:lnTo>
                        <a:pt x="3" y="664"/>
                      </a:lnTo>
                      <a:lnTo>
                        <a:pt x="4" y="612"/>
                      </a:lnTo>
                      <a:lnTo>
                        <a:pt x="7" y="564"/>
                      </a:lnTo>
                      <a:lnTo>
                        <a:pt x="10" y="482"/>
                      </a:lnTo>
                      <a:lnTo>
                        <a:pt x="16" y="389"/>
                      </a:lnTo>
                      <a:lnTo>
                        <a:pt x="23" y="297"/>
                      </a:lnTo>
                      <a:lnTo>
                        <a:pt x="28" y="200"/>
                      </a:lnTo>
                      <a:lnTo>
                        <a:pt x="33" y="141"/>
                      </a:lnTo>
                      <a:lnTo>
                        <a:pt x="36" y="117"/>
                      </a:lnTo>
                      <a:lnTo>
                        <a:pt x="46" y="77"/>
                      </a:lnTo>
                      <a:lnTo>
                        <a:pt x="56" y="48"/>
                      </a:lnTo>
                      <a:lnTo>
                        <a:pt x="67" y="25"/>
                      </a:lnTo>
                      <a:lnTo>
                        <a:pt x="78" y="5"/>
                      </a:lnTo>
                      <a:lnTo>
                        <a:pt x="85" y="0"/>
                      </a:lnTo>
                      <a:lnTo>
                        <a:pt x="96" y="0"/>
                      </a:lnTo>
                      <a:lnTo>
                        <a:pt x="105" y="7"/>
                      </a:lnTo>
                      <a:lnTo>
                        <a:pt x="10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127" name="Freeform 79"/>
                <p:cNvSpPr>
                  <a:spLocks/>
                </p:cNvSpPr>
                <p:nvPr/>
              </p:nvSpPr>
              <p:spPr bwMode="ltGray">
                <a:xfrm>
                  <a:off x="5384" y="3741"/>
                  <a:ext cx="132" cy="279"/>
                </a:xfrm>
                <a:custGeom>
                  <a:avLst/>
                  <a:gdLst/>
                  <a:ahLst/>
                  <a:cxnLst>
                    <a:cxn ang="0">
                      <a:pos x="131" y="278"/>
                    </a:cxn>
                    <a:cxn ang="0">
                      <a:pos x="111" y="216"/>
                    </a:cxn>
                    <a:cxn ang="0">
                      <a:pos x="95" y="147"/>
                    </a:cxn>
                    <a:cxn ang="0">
                      <a:pos x="86" y="117"/>
                    </a:cxn>
                    <a:cxn ang="0">
                      <a:pos x="74" y="83"/>
                    </a:cxn>
                    <a:cxn ang="0">
                      <a:pos x="58" y="45"/>
                    </a:cxn>
                    <a:cxn ang="0">
                      <a:pos x="47" y="22"/>
                    </a:cxn>
                    <a:cxn ang="0">
                      <a:pos x="37" y="12"/>
                    </a:cxn>
                    <a:cxn ang="0">
                      <a:pos x="25" y="2"/>
                    </a:cxn>
                    <a:cxn ang="0">
                      <a:pos x="12" y="0"/>
                    </a:cxn>
                    <a:cxn ang="0">
                      <a:pos x="6" y="7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132" h="279">
                      <a:moveTo>
                        <a:pt x="131" y="278"/>
                      </a:moveTo>
                      <a:lnTo>
                        <a:pt x="111" y="216"/>
                      </a:lnTo>
                      <a:lnTo>
                        <a:pt x="95" y="147"/>
                      </a:lnTo>
                      <a:lnTo>
                        <a:pt x="86" y="117"/>
                      </a:lnTo>
                      <a:lnTo>
                        <a:pt x="74" y="83"/>
                      </a:lnTo>
                      <a:lnTo>
                        <a:pt x="58" y="45"/>
                      </a:lnTo>
                      <a:lnTo>
                        <a:pt x="47" y="22"/>
                      </a:lnTo>
                      <a:lnTo>
                        <a:pt x="37" y="12"/>
                      </a:lnTo>
                      <a:lnTo>
                        <a:pt x="25" y="2"/>
                      </a:lnTo>
                      <a:lnTo>
                        <a:pt x="12" y="0"/>
                      </a:lnTo>
                      <a:lnTo>
                        <a:pt x="6" y="7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128" name="Freeform 80"/>
                <p:cNvSpPr>
                  <a:spLocks/>
                </p:cNvSpPr>
                <p:nvPr/>
              </p:nvSpPr>
              <p:spPr bwMode="ltGray">
                <a:xfrm>
                  <a:off x="5426" y="3405"/>
                  <a:ext cx="89" cy="698"/>
                </a:xfrm>
                <a:custGeom>
                  <a:avLst/>
                  <a:gdLst/>
                  <a:ahLst/>
                  <a:cxnLst>
                    <a:cxn ang="0">
                      <a:pos x="87" y="697"/>
                    </a:cxn>
                    <a:cxn ang="0">
                      <a:pos x="88" y="632"/>
                    </a:cxn>
                    <a:cxn ang="0">
                      <a:pos x="88" y="582"/>
                    </a:cxn>
                    <a:cxn ang="0">
                      <a:pos x="86" y="548"/>
                    </a:cxn>
                    <a:cxn ang="0">
                      <a:pos x="85" y="505"/>
                    </a:cxn>
                    <a:cxn ang="0">
                      <a:pos x="85" y="462"/>
                    </a:cxn>
                    <a:cxn ang="0">
                      <a:pos x="84" y="426"/>
                    </a:cxn>
                    <a:cxn ang="0">
                      <a:pos x="81" y="393"/>
                    </a:cxn>
                    <a:cxn ang="0">
                      <a:pos x="79" y="334"/>
                    </a:cxn>
                    <a:cxn ang="0">
                      <a:pos x="74" y="271"/>
                    </a:cxn>
                    <a:cxn ang="0">
                      <a:pos x="69" y="208"/>
                    </a:cxn>
                    <a:cxn ang="0">
                      <a:pos x="65" y="139"/>
                    </a:cxn>
                    <a:cxn ang="0">
                      <a:pos x="60" y="97"/>
                    </a:cxn>
                    <a:cxn ang="0">
                      <a:pos x="58" y="81"/>
                    </a:cxn>
                    <a:cxn ang="0">
                      <a:pos x="50" y="54"/>
                    </a:cxn>
                    <a:cxn ang="0">
                      <a:pos x="42" y="34"/>
                    </a:cxn>
                    <a:cxn ang="0">
                      <a:pos x="33" y="18"/>
                    </a:cxn>
                    <a:cxn ang="0">
                      <a:pos x="24" y="4"/>
                    </a:cxn>
                    <a:cxn ang="0">
                      <a:pos x="18" y="0"/>
                    </a:cxn>
                    <a:cxn ang="0">
                      <a:pos x="10" y="0"/>
                    </a:cxn>
                    <a:cxn ang="0">
                      <a:pos x="2" y="5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89" h="698">
                      <a:moveTo>
                        <a:pt x="87" y="697"/>
                      </a:moveTo>
                      <a:lnTo>
                        <a:pt x="88" y="632"/>
                      </a:lnTo>
                      <a:lnTo>
                        <a:pt x="88" y="582"/>
                      </a:lnTo>
                      <a:lnTo>
                        <a:pt x="86" y="548"/>
                      </a:lnTo>
                      <a:lnTo>
                        <a:pt x="85" y="505"/>
                      </a:lnTo>
                      <a:lnTo>
                        <a:pt x="85" y="462"/>
                      </a:lnTo>
                      <a:lnTo>
                        <a:pt x="84" y="426"/>
                      </a:lnTo>
                      <a:lnTo>
                        <a:pt x="81" y="393"/>
                      </a:lnTo>
                      <a:lnTo>
                        <a:pt x="79" y="334"/>
                      </a:lnTo>
                      <a:lnTo>
                        <a:pt x="74" y="271"/>
                      </a:lnTo>
                      <a:lnTo>
                        <a:pt x="69" y="208"/>
                      </a:lnTo>
                      <a:lnTo>
                        <a:pt x="65" y="139"/>
                      </a:lnTo>
                      <a:lnTo>
                        <a:pt x="60" y="97"/>
                      </a:lnTo>
                      <a:lnTo>
                        <a:pt x="58" y="81"/>
                      </a:lnTo>
                      <a:lnTo>
                        <a:pt x="50" y="54"/>
                      </a:lnTo>
                      <a:lnTo>
                        <a:pt x="42" y="34"/>
                      </a:lnTo>
                      <a:lnTo>
                        <a:pt x="33" y="18"/>
                      </a:lnTo>
                      <a:lnTo>
                        <a:pt x="24" y="4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2" y="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129" name="Freeform 81"/>
                <p:cNvSpPr>
                  <a:spLocks/>
                </p:cNvSpPr>
                <p:nvPr/>
              </p:nvSpPr>
              <p:spPr bwMode="ltGray">
                <a:xfrm>
                  <a:off x="5507" y="3841"/>
                  <a:ext cx="140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20" y="236"/>
                    </a:cxn>
                    <a:cxn ang="0">
                      <a:pos x="28" y="220"/>
                    </a:cxn>
                    <a:cxn ang="0">
                      <a:pos x="34" y="207"/>
                    </a:cxn>
                    <a:cxn ang="0">
                      <a:pos x="64" y="87"/>
                    </a:cxn>
                    <a:cxn ang="0">
                      <a:pos x="81" y="48"/>
                    </a:cxn>
                    <a:cxn ang="0">
                      <a:pos x="93" y="24"/>
                    </a:cxn>
                    <a:cxn ang="0">
                      <a:pos x="103" y="12"/>
                    </a:cxn>
                    <a:cxn ang="0">
                      <a:pos x="115" y="4"/>
                    </a:cxn>
                    <a:cxn ang="0">
                      <a:pos x="126" y="0"/>
                    </a:cxn>
                    <a:cxn ang="0">
                      <a:pos x="134" y="2"/>
                    </a:cxn>
                    <a:cxn ang="0">
                      <a:pos x="139" y="17"/>
                    </a:cxn>
                  </a:cxnLst>
                  <a:rect l="0" t="0" r="r" b="b"/>
                  <a:pathLst>
                    <a:path w="140" h="262">
                      <a:moveTo>
                        <a:pt x="0" y="261"/>
                      </a:moveTo>
                      <a:lnTo>
                        <a:pt x="20" y="236"/>
                      </a:lnTo>
                      <a:lnTo>
                        <a:pt x="28" y="220"/>
                      </a:lnTo>
                      <a:lnTo>
                        <a:pt x="34" y="207"/>
                      </a:lnTo>
                      <a:lnTo>
                        <a:pt x="64" y="87"/>
                      </a:lnTo>
                      <a:lnTo>
                        <a:pt x="81" y="48"/>
                      </a:lnTo>
                      <a:lnTo>
                        <a:pt x="93" y="24"/>
                      </a:lnTo>
                      <a:lnTo>
                        <a:pt x="103" y="12"/>
                      </a:lnTo>
                      <a:lnTo>
                        <a:pt x="115" y="4"/>
                      </a:lnTo>
                      <a:lnTo>
                        <a:pt x="126" y="0"/>
                      </a:lnTo>
                      <a:lnTo>
                        <a:pt x="134" y="2"/>
                      </a:lnTo>
                      <a:lnTo>
                        <a:pt x="13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130" name="Freeform 82"/>
                <p:cNvSpPr>
                  <a:spLocks/>
                </p:cNvSpPr>
                <p:nvPr/>
              </p:nvSpPr>
              <p:spPr bwMode="ltGray">
                <a:xfrm>
                  <a:off x="4521" y="3260"/>
                  <a:ext cx="329" cy="915"/>
                </a:xfrm>
                <a:custGeom>
                  <a:avLst/>
                  <a:gdLst/>
                  <a:ahLst/>
                  <a:cxnLst>
                    <a:cxn ang="0">
                      <a:pos x="328" y="914"/>
                    </a:cxn>
                    <a:cxn ang="0">
                      <a:pos x="316" y="807"/>
                    </a:cxn>
                    <a:cxn ang="0">
                      <a:pos x="301" y="690"/>
                    </a:cxn>
                    <a:cxn ang="0">
                      <a:pos x="288" y="600"/>
                    </a:cxn>
                    <a:cxn ang="0">
                      <a:pos x="274" y="519"/>
                    </a:cxn>
                    <a:cxn ang="0">
                      <a:pos x="256" y="449"/>
                    </a:cxn>
                    <a:cxn ang="0">
                      <a:pos x="238" y="372"/>
                    </a:cxn>
                    <a:cxn ang="0">
                      <a:pos x="213" y="308"/>
                    </a:cxn>
                    <a:cxn ang="0">
                      <a:pos x="160" y="178"/>
                    </a:cxn>
                    <a:cxn ang="0">
                      <a:pos x="145" y="141"/>
                    </a:cxn>
                    <a:cxn ang="0">
                      <a:pos x="134" y="122"/>
                    </a:cxn>
                    <a:cxn ang="0">
                      <a:pos x="109" y="73"/>
                    </a:cxn>
                    <a:cxn ang="0">
                      <a:pos x="94" y="50"/>
                    </a:cxn>
                    <a:cxn ang="0">
                      <a:pos x="77" y="31"/>
                    </a:cxn>
                    <a:cxn ang="0">
                      <a:pos x="50" y="11"/>
                    </a:cxn>
                    <a:cxn ang="0">
                      <a:pos x="33" y="1"/>
                    </a:cxn>
                    <a:cxn ang="0">
                      <a:pos x="20" y="0"/>
                    </a:cxn>
                    <a:cxn ang="0">
                      <a:pos x="8" y="5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329" h="915">
                      <a:moveTo>
                        <a:pt x="328" y="914"/>
                      </a:moveTo>
                      <a:lnTo>
                        <a:pt x="316" y="807"/>
                      </a:lnTo>
                      <a:lnTo>
                        <a:pt x="301" y="690"/>
                      </a:lnTo>
                      <a:lnTo>
                        <a:pt x="288" y="600"/>
                      </a:lnTo>
                      <a:lnTo>
                        <a:pt x="274" y="519"/>
                      </a:lnTo>
                      <a:lnTo>
                        <a:pt x="256" y="449"/>
                      </a:lnTo>
                      <a:lnTo>
                        <a:pt x="238" y="372"/>
                      </a:lnTo>
                      <a:lnTo>
                        <a:pt x="213" y="308"/>
                      </a:lnTo>
                      <a:lnTo>
                        <a:pt x="160" y="178"/>
                      </a:lnTo>
                      <a:lnTo>
                        <a:pt x="145" y="141"/>
                      </a:lnTo>
                      <a:lnTo>
                        <a:pt x="134" y="122"/>
                      </a:lnTo>
                      <a:lnTo>
                        <a:pt x="109" y="73"/>
                      </a:lnTo>
                      <a:lnTo>
                        <a:pt x="94" y="50"/>
                      </a:lnTo>
                      <a:lnTo>
                        <a:pt x="77" y="31"/>
                      </a:lnTo>
                      <a:lnTo>
                        <a:pt x="50" y="11"/>
                      </a:lnTo>
                      <a:lnTo>
                        <a:pt x="33" y="1"/>
                      </a:lnTo>
                      <a:lnTo>
                        <a:pt x="20" y="0"/>
                      </a:lnTo>
                      <a:lnTo>
                        <a:pt x="8" y="5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131" name="Freeform 83"/>
                <p:cNvSpPr>
                  <a:spLocks/>
                </p:cNvSpPr>
                <p:nvPr/>
              </p:nvSpPr>
              <p:spPr bwMode="ltGray">
                <a:xfrm>
                  <a:off x="4735" y="3361"/>
                  <a:ext cx="136" cy="754"/>
                </a:xfrm>
                <a:custGeom>
                  <a:avLst/>
                  <a:gdLst/>
                  <a:ahLst/>
                  <a:cxnLst>
                    <a:cxn ang="0">
                      <a:pos x="135" y="753"/>
                    </a:cxn>
                    <a:cxn ang="0">
                      <a:pos x="62" y="28"/>
                    </a:cxn>
                    <a:cxn ang="0">
                      <a:pos x="56" y="18"/>
                    </a:cxn>
                    <a:cxn ang="0">
                      <a:pos x="48" y="5"/>
                    </a:cxn>
                    <a:cxn ang="0">
                      <a:pos x="41" y="2"/>
                    </a:cxn>
                    <a:cxn ang="0">
                      <a:pos x="29" y="0"/>
                    </a:cxn>
                    <a:cxn ang="0">
                      <a:pos x="21" y="2"/>
                    </a:cxn>
                    <a:cxn ang="0">
                      <a:pos x="13" y="11"/>
                    </a:cxn>
                    <a:cxn ang="0">
                      <a:pos x="5" y="24"/>
                    </a:cxn>
                    <a:cxn ang="0">
                      <a:pos x="0" y="47"/>
                    </a:cxn>
                  </a:cxnLst>
                  <a:rect l="0" t="0" r="r" b="b"/>
                  <a:pathLst>
                    <a:path w="136" h="754">
                      <a:moveTo>
                        <a:pt x="135" y="753"/>
                      </a:moveTo>
                      <a:lnTo>
                        <a:pt x="62" y="28"/>
                      </a:lnTo>
                      <a:lnTo>
                        <a:pt x="56" y="18"/>
                      </a:lnTo>
                      <a:lnTo>
                        <a:pt x="48" y="5"/>
                      </a:lnTo>
                      <a:lnTo>
                        <a:pt x="41" y="2"/>
                      </a:lnTo>
                      <a:lnTo>
                        <a:pt x="29" y="0"/>
                      </a:lnTo>
                      <a:lnTo>
                        <a:pt x="21" y="2"/>
                      </a:lnTo>
                      <a:lnTo>
                        <a:pt x="13" y="11"/>
                      </a:lnTo>
                      <a:lnTo>
                        <a:pt x="5" y="24"/>
                      </a:lnTo>
                      <a:lnTo>
                        <a:pt x="0" y="4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sp>
            <p:nvSpPr>
              <p:cNvPr id="2133" name="Freeform 85"/>
              <p:cNvSpPr>
                <a:spLocks/>
              </p:cNvSpPr>
              <p:nvPr/>
            </p:nvSpPr>
            <p:spPr bwMode="ltGray">
              <a:xfrm>
                <a:off x="4948" y="3263"/>
                <a:ext cx="48" cy="47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9" y="30"/>
                  </a:cxn>
                  <a:cxn ang="0">
                    <a:pos x="20" y="89"/>
                  </a:cxn>
                  <a:cxn ang="0">
                    <a:pos x="9" y="168"/>
                  </a:cxn>
                  <a:cxn ang="0">
                    <a:pos x="0" y="267"/>
                  </a:cxn>
                  <a:cxn ang="0">
                    <a:pos x="0" y="375"/>
                  </a:cxn>
                  <a:cxn ang="0">
                    <a:pos x="5" y="469"/>
                  </a:cxn>
                  <a:cxn ang="0">
                    <a:pos x="9" y="469"/>
                  </a:cxn>
                  <a:cxn ang="0">
                    <a:pos x="5" y="375"/>
                  </a:cxn>
                  <a:cxn ang="0">
                    <a:pos x="5" y="296"/>
                  </a:cxn>
                  <a:cxn ang="0">
                    <a:pos x="14" y="211"/>
                  </a:cxn>
                  <a:cxn ang="0">
                    <a:pos x="29" y="125"/>
                  </a:cxn>
                  <a:cxn ang="0">
                    <a:pos x="46" y="12"/>
                  </a:cxn>
                  <a:cxn ang="0">
                    <a:pos x="47" y="0"/>
                  </a:cxn>
                </a:cxnLst>
                <a:rect l="0" t="0" r="r" b="b"/>
                <a:pathLst>
                  <a:path w="48" h="470">
                    <a:moveTo>
                      <a:pt x="47" y="0"/>
                    </a:moveTo>
                    <a:lnTo>
                      <a:pt x="29" y="30"/>
                    </a:lnTo>
                    <a:lnTo>
                      <a:pt x="20" y="89"/>
                    </a:lnTo>
                    <a:lnTo>
                      <a:pt x="9" y="168"/>
                    </a:lnTo>
                    <a:lnTo>
                      <a:pt x="0" y="267"/>
                    </a:lnTo>
                    <a:lnTo>
                      <a:pt x="0" y="375"/>
                    </a:lnTo>
                    <a:lnTo>
                      <a:pt x="5" y="469"/>
                    </a:lnTo>
                    <a:lnTo>
                      <a:pt x="9" y="469"/>
                    </a:lnTo>
                    <a:lnTo>
                      <a:pt x="5" y="375"/>
                    </a:lnTo>
                    <a:lnTo>
                      <a:pt x="5" y="296"/>
                    </a:lnTo>
                    <a:lnTo>
                      <a:pt x="14" y="211"/>
                    </a:lnTo>
                    <a:lnTo>
                      <a:pt x="29" y="125"/>
                    </a:lnTo>
                    <a:lnTo>
                      <a:pt x="46" y="12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34" name="Freeform 86"/>
              <p:cNvSpPr>
                <a:spLocks/>
              </p:cNvSpPr>
              <p:nvPr/>
            </p:nvSpPr>
            <p:spPr bwMode="ltGray">
              <a:xfrm>
                <a:off x="5455" y="3275"/>
                <a:ext cx="77" cy="48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0" y="37"/>
                  </a:cxn>
                  <a:cxn ang="0">
                    <a:pos x="45" y="96"/>
                  </a:cxn>
                  <a:cxn ang="0">
                    <a:pos x="60" y="177"/>
                  </a:cxn>
                  <a:cxn ang="0">
                    <a:pos x="76" y="279"/>
                  </a:cxn>
                  <a:cxn ang="0">
                    <a:pos x="76" y="390"/>
                  </a:cxn>
                  <a:cxn ang="0">
                    <a:pos x="68" y="485"/>
                  </a:cxn>
                  <a:cxn ang="0">
                    <a:pos x="60" y="485"/>
                  </a:cxn>
                  <a:cxn ang="0">
                    <a:pos x="68" y="390"/>
                  </a:cxn>
                  <a:cxn ang="0">
                    <a:pos x="68" y="309"/>
                  </a:cxn>
                  <a:cxn ang="0">
                    <a:pos x="53" y="220"/>
                  </a:cxn>
                  <a:cxn ang="0">
                    <a:pos x="30" y="132"/>
                  </a:cxn>
                  <a:cxn ang="0">
                    <a:pos x="0" y="23"/>
                  </a:cxn>
                  <a:cxn ang="0">
                    <a:pos x="15" y="0"/>
                  </a:cxn>
                </a:cxnLst>
                <a:rect l="0" t="0" r="r" b="b"/>
                <a:pathLst>
                  <a:path w="77" h="486">
                    <a:moveTo>
                      <a:pt x="15" y="0"/>
                    </a:moveTo>
                    <a:lnTo>
                      <a:pt x="30" y="37"/>
                    </a:lnTo>
                    <a:lnTo>
                      <a:pt x="45" y="96"/>
                    </a:lnTo>
                    <a:lnTo>
                      <a:pt x="60" y="177"/>
                    </a:lnTo>
                    <a:lnTo>
                      <a:pt x="76" y="279"/>
                    </a:lnTo>
                    <a:lnTo>
                      <a:pt x="76" y="390"/>
                    </a:lnTo>
                    <a:lnTo>
                      <a:pt x="68" y="485"/>
                    </a:lnTo>
                    <a:lnTo>
                      <a:pt x="60" y="485"/>
                    </a:lnTo>
                    <a:lnTo>
                      <a:pt x="68" y="390"/>
                    </a:lnTo>
                    <a:lnTo>
                      <a:pt x="68" y="309"/>
                    </a:lnTo>
                    <a:lnTo>
                      <a:pt x="53" y="220"/>
                    </a:lnTo>
                    <a:lnTo>
                      <a:pt x="30" y="132"/>
                    </a:lnTo>
                    <a:lnTo>
                      <a:pt x="0" y="2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35" name="Freeform 87"/>
              <p:cNvSpPr>
                <a:spLocks/>
              </p:cNvSpPr>
              <p:nvPr/>
            </p:nvSpPr>
            <p:spPr bwMode="ltGray">
              <a:xfrm>
                <a:off x="4866" y="3492"/>
                <a:ext cx="213" cy="578"/>
              </a:xfrm>
              <a:custGeom>
                <a:avLst/>
                <a:gdLst/>
                <a:ahLst/>
                <a:cxnLst>
                  <a:cxn ang="0">
                    <a:pos x="124" y="14"/>
                  </a:cxn>
                  <a:cxn ang="0">
                    <a:pos x="106" y="37"/>
                  </a:cxn>
                  <a:cxn ang="0">
                    <a:pos x="67" y="61"/>
                  </a:cxn>
                  <a:cxn ang="0">
                    <a:pos x="82" y="56"/>
                  </a:cxn>
                  <a:cxn ang="0">
                    <a:pos x="87" y="71"/>
                  </a:cxn>
                  <a:cxn ang="0">
                    <a:pos x="82" y="84"/>
                  </a:cxn>
                  <a:cxn ang="0">
                    <a:pos x="60" y="112"/>
                  </a:cxn>
                  <a:cxn ang="0">
                    <a:pos x="60" y="119"/>
                  </a:cxn>
                  <a:cxn ang="0">
                    <a:pos x="76" y="119"/>
                  </a:cxn>
                  <a:cxn ang="0">
                    <a:pos x="69" y="128"/>
                  </a:cxn>
                  <a:cxn ang="0">
                    <a:pos x="60" y="156"/>
                  </a:cxn>
                  <a:cxn ang="0">
                    <a:pos x="69" y="151"/>
                  </a:cxn>
                  <a:cxn ang="0">
                    <a:pos x="73" y="169"/>
                  </a:cxn>
                  <a:cxn ang="0">
                    <a:pos x="21" y="217"/>
                  </a:cxn>
                  <a:cxn ang="0">
                    <a:pos x="54" y="202"/>
                  </a:cxn>
                  <a:cxn ang="0">
                    <a:pos x="42" y="231"/>
                  </a:cxn>
                  <a:cxn ang="0">
                    <a:pos x="27" y="235"/>
                  </a:cxn>
                  <a:cxn ang="0">
                    <a:pos x="63" y="202"/>
                  </a:cxn>
                  <a:cxn ang="0">
                    <a:pos x="73" y="217"/>
                  </a:cxn>
                  <a:cxn ang="0">
                    <a:pos x="45" y="260"/>
                  </a:cxn>
                  <a:cxn ang="0">
                    <a:pos x="24" y="289"/>
                  </a:cxn>
                  <a:cxn ang="0">
                    <a:pos x="49" y="270"/>
                  </a:cxn>
                  <a:cxn ang="0">
                    <a:pos x="57" y="283"/>
                  </a:cxn>
                  <a:cxn ang="0">
                    <a:pos x="45" y="316"/>
                  </a:cxn>
                  <a:cxn ang="0">
                    <a:pos x="27" y="336"/>
                  </a:cxn>
                  <a:cxn ang="0">
                    <a:pos x="33" y="345"/>
                  </a:cxn>
                  <a:cxn ang="0">
                    <a:pos x="36" y="359"/>
                  </a:cxn>
                  <a:cxn ang="0">
                    <a:pos x="33" y="364"/>
                  </a:cxn>
                  <a:cxn ang="0">
                    <a:pos x="30" y="378"/>
                  </a:cxn>
                  <a:cxn ang="0">
                    <a:pos x="33" y="392"/>
                  </a:cxn>
                  <a:cxn ang="0">
                    <a:pos x="6" y="448"/>
                  </a:cxn>
                  <a:cxn ang="0">
                    <a:pos x="39" y="415"/>
                  </a:cxn>
                  <a:cxn ang="0">
                    <a:pos x="69" y="577"/>
                  </a:cxn>
                  <a:cxn ang="0">
                    <a:pos x="45" y="434"/>
                  </a:cxn>
                  <a:cxn ang="0">
                    <a:pos x="60" y="397"/>
                  </a:cxn>
                  <a:cxn ang="0">
                    <a:pos x="63" y="378"/>
                  </a:cxn>
                  <a:cxn ang="0">
                    <a:pos x="73" y="411"/>
                  </a:cxn>
                  <a:cxn ang="0">
                    <a:pos x="69" y="349"/>
                  </a:cxn>
                  <a:cxn ang="0">
                    <a:pos x="91" y="430"/>
                  </a:cxn>
                  <a:cxn ang="0">
                    <a:pos x="100" y="434"/>
                  </a:cxn>
                  <a:cxn ang="0">
                    <a:pos x="76" y="378"/>
                  </a:cxn>
                  <a:cxn ang="0">
                    <a:pos x="82" y="312"/>
                  </a:cxn>
                  <a:cxn ang="0">
                    <a:pos x="145" y="500"/>
                  </a:cxn>
                  <a:cxn ang="0">
                    <a:pos x="87" y="326"/>
                  </a:cxn>
                  <a:cxn ang="0">
                    <a:pos x="93" y="250"/>
                  </a:cxn>
                  <a:cxn ang="0">
                    <a:pos x="124" y="359"/>
                  </a:cxn>
                  <a:cxn ang="0">
                    <a:pos x="102" y="256"/>
                  </a:cxn>
                  <a:cxn ang="0">
                    <a:pos x="129" y="415"/>
                  </a:cxn>
                  <a:cxn ang="0">
                    <a:pos x="106" y="202"/>
                  </a:cxn>
                  <a:cxn ang="0">
                    <a:pos x="111" y="151"/>
                  </a:cxn>
                  <a:cxn ang="0">
                    <a:pos x="148" y="240"/>
                  </a:cxn>
                  <a:cxn ang="0">
                    <a:pos x="148" y="240"/>
                  </a:cxn>
                  <a:cxn ang="0">
                    <a:pos x="120" y="161"/>
                  </a:cxn>
                  <a:cxn ang="0">
                    <a:pos x="124" y="119"/>
                  </a:cxn>
                  <a:cxn ang="0">
                    <a:pos x="133" y="138"/>
                  </a:cxn>
                  <a:cxn ang="0">
                    <a:pos x="212" y="223"/>
                  </a:cxn>
                  <a:cxn ang="0">
                    <a:pos x="129" y="123"/>
                  </a:cxn>
                  <a:cxn ang="0">
                    <a:pos x="145" y="112"/>
                  </a:cxn>
                  <a:cxn ang="0">
                    <a:pos x="194" y="208"/>
                  </a:cxn>
                  <a:cxn ang="0">
                    <a:pos x="139" y="56"/>
                  </a:cxn>
                  <a:cxn ang="0">
                    <a:pos x="135" y="28"/>
                  </a:cxn>
                  <a:cxn ang="0">
                    <a:pos x="151" y="0"/>
                  </a:cxn>
                </a:cxnLst>
                <a:rect l="0" t="0" r="r" b="b"/>
                <a:pathLst>
                  <a:path w="213" h="578">
                    <a:moveTo>
                      <a:pt x="139" y="4"/>
                    </a:moveTo>
                    <a:lnTo>
                      <a:pt x="129" y="4"/>
                    </a:lnTo>
                    <a:lnTo>
                      <a:pt x="124" y="14"/>
                    </a:lnTo>
                    <a:lnTo>
                      <a:pt x="118" y="24"/>
                    </a:lnTo>
                    <a:lnTo>
                      <a:pt x="115" y="28"/>
                    </a:lnTo>
                    <a:lnTo>
                      <a:pt x="106" y="37"/>
                    </a:lnTo>
                    <a:lnTo>
                      <a:pt x="96" y="51"/>
                    </a:lnTo>
                    <a:lnTo>
                      <a:pt x="87" y="56"/>
                    </a:lnTo>
                    <a:lnTo>
                      <a:pt x="67" y="61"/>
                    </a:lnTo>
                    <a:lnTo>
                      <a:pt x="15" y="61"/>
                    </a:lnTo>
                    <a:lnTo>
                      <a:pt x="67" y="66"/>
                    </a:lnTo>
                    <a:lnTo>
                      <a:pt x="82" y="56"/>
                    </a:lnTo>
                    <a:lnTo>
                      <a:pt x="91" y="61"/>
                    </a:lnTo>
                    <a:lnTo>
                      <a:pt x="78" y="71"/>
                    </a:lnTo>
                    <a:lnTo>
                      <a:pt x="87" y="71"/>
                    </a:lnTo>
                    <a:lnTo>
                      <a:pt x="78" y="84"/>
                    </a:lnTo>
                    <a:lnTo>
                      <a:pt x="12" y="165"/>
                    </a:lnTo>
                    <a:lnTo>
                      <a:pt x="82" y="84"/>
                    </a:lnTo>
                    <a:lnTo>
                      <a:pt x="78" y="94"/>
                    </a:lnTo>
                    <a:lnTo>
                      <a:pt x="69" y="109"/>
                    </a:lnTo>
                    <a:lnTo>
                      <a:pt x="60" y="112"/>
                    </a:lnTo>
                    <a:lnTo>
                      <a:pt x="42" y="119"/>
                    </a:lnTo>
                    <a:lnTo>
                      <a:pt x="12" y="109"/>
                    </a:lnTo>
                    <a:lnTo>
                      <a:pt x="60" y="119"/>
                    </a:lnTo>
                    <a:lnTo>
                      <a:pt x="69" y="109"/>
                    </a:lnTo>
                    <a:lnTo>
                      <a:pt x="78" y="103"/>
                    </a:lnTo>
                    <a:lnTo>
                      <a:pt x="76" y="119"/>
                    </a:lnTo>
                    <a:lnTo>
                      <a:pt x="69" y="123"/>
                    </a:lnTo>
                    <a:lnTo>
                      <a:pt x="9" y="169"/>
                    </a:lnTo>
                    <a:lnTo>
                      <a:pt x="69" y="128"/>
                    </a:lnTo>
                    <a:lnTo>
                      <a:pt x="76" y="128"/>
                    </a:lnTo>
                    <a:lnTo>
                      <a:pt x="69" y="142"/>
                    </a:lnTo>
                    <a:lnTo>
                      <a:pt x="60" y="156"/>
                    </a:lnTo>
                    <a:lnTo>
                      <a:pt x="9" y="184"/>
                    </a:lnTo>
                    <a:lnTo>
                      <a:pt x="67" y="151"/>
                    </a:lnTo>
                    <a:lnTo>
                      <a:pt x="69" y="151"/>
                    </a:lnTo>
                    <a:lnTo>
                      <a:pt x="73" y="156"/>
                    </a:lnTo>
                    <a:lnTo>
                      <a:pt x="60" y="174"/>
                    </a:lnTo>
                    <a:lnTo>
                      <a:pt x="73" y="169"/>
                    </a:lnTo>
                    <a:lnTo>
                      <a:pt x="57" y="194"/>
                    </a:lnTo>
                    <a:lnTo>
                      <a:pt x="45" y="208"/>
                    </a:lnTo>
                    <a:lnTo>
                      <a:pt x="21" y="217"/>
                    </a:lnTo>
                    <a:lnTo>
                      <a:pt x="9" y="217"/>
                    </a:lnTo>
                    <a:lnTo>
                      <a:pt x="30" y="212"/>
                    </a:lnTo>
                    <a:lnTo>
                      <a:pt x="54" y="202"/>
                    </a:lnTo>
                    <a:lnTo>
                      <a:pt x="60" y="198"/>
                    </a:lnTo>
                    <a:lnTo>
                      <a:pt x="54" y="212"/>
                    </a:lnTo>
                    <a:lnTo>
                      <a:pt x="42" y="231"/>
                    </a:lnTo>
                    <a:lnTo>
                      <a:pt x="21" y="240"/>
                    </a:lnTo>
                    <a:lnTo>
                      <a:pt x="0" y="250"/>
                    </a:lnTo>
                    <a:lnTo>
                      <a:pt x="27" y="235"/>
                    </a:lnTo>
                    <a:lnTo>
                      <a:pt x="45" y="223"/>
                    </a:lnTo>
                    <a:lnTo>
                      <a:pt x="60" y="208"/>
                    </a:lnTo>
                    <a:lnTo>
                      <a:pt x="63" y="202"/>
                    </a:lnTo>
                    <a:lnTo>
                      <a:pt x="60" y="217"/>
                    </a:lnTo>
                    <a:lnTo>
                      <a:pt x="67" y="212"/>
                    </a:lnTo>
                    <a:lnTo>
                      <a:pt x="73" y="217"/>
                    </a:lnTo>
                    <a:lnTo>
                      <a:pt x="60" y="231"/>
                    </a:lnTo>
                    <a:lnTo>
                      <a:pt x="60" y="240"/>
                    </a:lnTo>
                    <a:lnTo>
                      <a:pt x="45" y="260"/>
                    </a:lnTo>
                    <a:lnTo>
                      <a:pt x="50" y="260"/>
                    </a:lnTo>
                    <a:lnTo>
                      <a:pt x="45" y="270"/>
                    </a:lnTo>
                    <a:lnTo>
                      <a:pt x="24" y="289"/>
                    </a:lnTo>
                    <a:lnTo>
                      <a:pt x="6" y="293"/>
                    </a:lnTo>
                    <a:lnTo>
                      <a:pt x="33" y="283"/>
                    </a:lnTo>
                    <a:lnTo>
                      <a:pt x="49" y="270"/>
                    </a:lnTo>
                    <a:lnTo>
                      <a:pt x="57" y="264"/>
                    </a:lnTo>
                    <a:lnTo>
                      <a:pt x="57" y="279"/>
                    </a:lnTo>
                    <a:lnTo>
                      <a:pt x="57" y="283"/>
                    </a:lnTo>
                    <a:lnTo>
                      <a:pt x="49" y="302"/>
                    </a:lnTo>
                    <a:lnTo>
                      <a:pt x="39" y="316"/>
                    </a:lnTo>
                    <a:lnTo>
                      <a:pt x="45" y="316"/>
                    </a:lnTo>
                    <a:lnTo>
                      <a:pt x="36" y="326"/>
                    </a:lnTo>
                    <a:lnTo>
                      <a:pt x="6" y="349"/>
                    </a:lnTo>
                    <a:lnTo>
                      <a:pt x="27" y="336"/>
                    </a:lnTo>
                    <a:lnTo>
                      <a:pt x="42" y="326"/>
                    </a:lnTo>
                    <a:lnTo>
                      <a:pt x="42" y="341"/>
                    </a:lnTo>
                    <a:lnTo>
                      <a:pt x="33" y="345"/>
                    </a:lnTo>
                    <a:lnTo>
                      <a:pt x="42" y="341"/>
                    </a:lnTo>
                    <a:lnTo>
                      <a:pt x="42" y="349"/>
                    </a:lnTo>
                    <a:lnTo>
                      <a:pt x="36" y="359"/>
                    </a:lnTo>
                    <a:lnTo>
                      <a:pt x="9" y="374"/>
                    </a:lnTo>
                    <a:lnTo>
                      <a:pt x="33" y="359"/>
                    </a:lnTo>
                    <a:lnTo>
                      <a:pt x="33" y="364"/>
                    </a:lnTo>
                    <a:lnTo>
                      <a:pt x="36" y="368"/>
                    </a:lnTo>
                    <a:lnTo>
                      <a:pt x="9" y="402"/>
                    </a:lnTo>
                    <a:lnTo>
                      <a:pt x="30" y="378"/>
                    </a:lnTo>
                    <a:lnTo>
                      <a:pt x="36" y="374"/>
                    </a:lnTo>
                    <a:lnTo>
                      <a:pt x="39" y="382"/>
                    </a:lnTo>
                    <a:lnTo>
                      <a:pt x="33" y="392"/>
                    </a:lnTo>
                    <a:lnTo>
                      <a:pt x="39" y="388"/>
                    </a:lnTo>
                    <a:lnTo>
                      <a:pt x="33" y="415"/>
                    </a:lnTo>
                    <a:lnTo>
                      <a:pt x="6" y="448"/>
                    </a:lnTo>
                    <a:lnTo>
                      <a:pt x="33" y="415"/>
                    </a:lnTo>
                    <a:lnTo>
                      <a:pt x="30" y="430"/>
                    </a:lnTo>
                    <a:lnTo>
                      <a:pt x="39" y="415"/>
                    </a:lnTo>
                    <a:lnTo>
                      <a:pt x="39" y="430"/>
                    </a:lnTo>
                    <a:lnTo>
                      <a:pt x="42" y="496"/>
                    </a:lnTo>
                    <a:lnTo>
                      <a:pt x="69" y="577"/>
                    </a:lnTo>
                    <a:lnTo>
                      <a:pt x="42" y="492"/>
                    </a:lnTo>
                    <a:lnTo>
                      <a:pt x="42" y="459"/>
                    </a:lnTo>
                    <a:lnTo>
                      <a:pt x="45" y="434"/>
                    </a:lnTo>
                    <a:lnTo>
                      <a:pt x="49" y="415"/>
                    </a:lnTo>
                    <a:lnTo>
                      <a:pt x="54" y="382"/>
                    </a:lnTo>
                    <a:lnTo>
                      <a:pt x="60" y="397"/>
                    </a:lnTo>
                    <a:lnTo>
                      <a:pt x="100" y="577"/>
                    </a:lnTo>
                    <a:lnTo>
                      <a:pt x="63" y="397"/>
                    </a:lnTo>
                    <a:lnTo>
                      <a:pt x="63" y="378"/>
                    </a:lnTo>
                    <a:lnTo>
                      <a:pt x="69" y="388"/>
                    </a:lnTo>
                    <a:lnTo>
                      <a:pt x="76" y="562"/>
                    </a:lnTo>
                    <a:lnTo>
                      <a:pt x="73" y="411"/>
                    </a:lnTo>
                    <a:lnTo>
                      <a:pt x="69" y="382"/>
                    </a:lnTo>
                    <a:lnTo>
                      <a:pt x="67" y="374"/>
                    </a:lnTo>
                    <a:lnTo>
                      <a:pt x="69" y="349"/>
                    </a:lnTo>
                    <a:lnTo>
                      <a:pt x="73" y="368"/>
                    </a:lnTo>
                    <a:lnTo>
                      <a:pt x="82" y="407"/>
                    </a:lnTo>
                    <a:lnTo>
                      <a:pt x="91" y="430"/>
                    </a:lnTo>
                    <a:lnTo>
                      <a:pt x="115" y="464"/>
                    </a:lnTo>
                    <a:lnTo>
                      <a:pt x="167" y="525"/>
                    </a:lnTo>
                    <a:lnTo>
                      <a:pt x="100" y="434"/>
                    </a:lnTo>
                    <a:lnTo>
                      <a:pt x="87" y="411"/>
                    </a:lnTo>
                    <a:lnTo>
                      <a:pt x="82" y="397"/>
                    </a:lnTo>
                    <a:lnTo>
                      <a:pt x="76" y="378"/>
                    </a:lnTo>
                    <a:lnTo>
                      <a:pt x="78" y="326"/>
                    </a:lnTo>
                    <a:lnTo>
                      <a:pt x="82" y="341"/>
                    </a:lnTo>
                    <a:lnTo>
                      <a:pt x="82" y="312"/>
                    </a:lnTo>
                    <a:lnTo>
                      <a:pt x="82" y="302"/>
                    </a:lnTo>
                    <a:lnTo>
                      <a:pt x="87" y="326"/>
                    </a:lnTo>
                    <a:lnTo>
                      <a:pt x="145" y="500"/>
                    </a:lnTo>
                    <a:lnTo>
                      <a:pt x="96" y="359"/>
                    </a:lnTo>
                    <a:lnTo>
                      <a:pt x="91" y="345"/>
                    </a:lnTo>
                    <a:lnTo>
                      <a:pt x="87" y="326"/>
                    </a:lnTo>
                    <a:lnTo>
                      <a:pt x="87" y="274"/>
                    </a:lnTo>
                    <a:lnTo>
                      <a:pt x="91" y="279"/>
                    </a:lnTo>
                    <a:lnTo>
                      <a:pt x="93" y="250"/>
                    </a:lnTo>
                    <a:lnTo>
                      <a:pt x="102" y="260"/>
                    </a:lnTo>
                    <a:lnTo>
                      <a:pt x="148" y="454"/>
                    </a:lnTo>
                    <a:lnTo>
                      <a:pt x="124" y="359"/>
                    </a:lnTo>
                    <a:lnTo>
                      <a:pt x="115" y="316"/>
                    </a:lnTo>
                    <a:lnTo>
                      <a:pt x="102" y="279"/>
                    </a:lnTo>
                    <a:lnTo>
                      <a:pt x="102" y="256"/>
                    </a:lnTo>
                    <a:lnTo>
                      <a:pt x="100" y="217"/>
                    </a:lnTo>
                    <a:lnTo>
                      <a:pt x="106" y="223"/>
                    </a:lnTo>
                    <a:lnTo>
                      <a:pt x="129" y="415"/>
                    </a:lnTo>
                    <a:lnTo>
                      <a:pt x="102" y="208"/>
                    </a:lnTo>
                    <a:lnTo>
                      <a:pt x="102" y="188"/>
                    </a:lnTo>
                    <a:lnTo>
                      <a:pt x="106" y="202"/>
                    </a:lnTo>
                    <a:lnTo>
                      <a:pt x="106" y="161"/>
                    </a:lnTo>
                    <a:lnTo>
                      <a:pt x="111" y="174"/>
                    </a:lnTo>
                    <a:lnTo>
                      <a:pt x="111" y="151"/>
                    </a:lnTo>
                    <a:lnTo>
                      <a:pt x="120" y="165"/>
                    </a:lnTo>
                    <a:lnTo>
                      <a:pt x="133" y="212"/>
                    </a:lnTo>
                    <a:lnTo>
                      <a:pt x="148" y="240"/>
                    </a:lnTo>
                    <a:lnTo>
                      <a:pt x="175" y="289"/>
                    </a:lnTo>
                    <a:lnTo>
                      <a:pt x="190" y="330"/>
                    </a:lnTo>
                    <a:lnTo>
                      <a:pt x="148" y="240"/>
                    </a:lnTo>
                    <a:lnTo>
                      <a:pt x="135" y="217"/>
                    </a:lnTo>
                    <a:lnTo>
                      <a:pt x="124" y="184"/>
                    </a:lnTo>
                    <a:lnTo>
                      <a:pt x="120" y="161"/>
                    </a:lnTo>
                    <a:lnTo>
                      <a:pt x="115" y="119"/>
                    </a:lnTo>
                    <a:lnTo>
                      <a:pt x="118" y="123"/>
                    </a:lnTo>
                    <a:lnTo>
                      <a:pt x="124" y="119"/>
                    </a:lnTo>
                    <a:lnTo>
                      <a:pt x="120" y="99"/>
                    </a:lnTo>
                    <a:lnTo>
                      <a:pt x="127" y="119"/>
                    </a:lnTo>
                    <a:lnTo>
                      <a:pt x="133" y="138"/>
                    </a:lnTo>
                    <a:lnTo>
                      <a:pt x="148" y="156"/>
                    </a:lnTo>
                    <a:lnTo>
                      <a:pt x="169" y="174"/>
                    </a:lnTo>
                    <a:lnTo>
                      <a:pt x="212" y="223"/>
                    </a:lnTo>
                    <a:lnTo>
                      <a:pt x="142" y="151"/>
                    </a:lnTo>
                    <a:lnTo>
                      <a:pt x="133" y="132"/>
                    </a:lnTo>
                    <a:lnTo>
                      <a:pt x="129" y="123"/>
                    </a:lnTo>
                    <a:lnTo>
                      <a:pt x="129" y="76"/>
                    </a:lnTo>
                    <a:lnTo>
                      <a:pt x="135" y="90"/>
                    </a:lnTo>
                    <a:lnTo>
                      <a:pt x="145" y="112"/>
                    </a:lnTo>
                    <a:lnTo>
                      <a:pt x="163" y="151"/>
                    </a:lnTo>
                    <a:lnTo>
                      <a:pt x="187" y="188"/>
                    </a:lnTo>
                    <a:lnTo>
                      <a:pt x="194" y="208"/>
                    </a:lnTo>
                    <a:lnTo>
                      <a:pt x="135" y="109"/>
                    </a:lnTo>
                    <a:lnTo>
                      <a:pt x="135" y="80"/>
                    </a:lnTo>
                    <a:lnTo>
                      <a:pt x="139" y="56"/>
                    </a:lnTo>
                    <a:lnTo>
                      <a:pt x="135" y="41"/>
                    </a:lnTo>
                    <a:lnTo>
                      <a:pt x="133" y="37"/>
                    </a:lnTo>
                    <a:lnTo>
                      <a:pt x="135" y="28"/>
                    </a:lnTo>
                    <a:lnTo>
                      <a:pt x="139" y="14"/>
                    </a:lnTo>
                    <a:lnTo>
                      <a:pt x="145" y="4"/>
                    </a:lnTo>
                    <a:lnTo>
                      <a:pt x="151" y="0"/>
                    </a:lnTo>
                    <a:lnTo>
                      <a:pt x="139" y="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36" name="Freeform 88"/>
              <p:cNvSpPr>
                <a:spLocks/>
              </p:cNvSpPr>
              <p:nvPr/>
            </p:nvSpPr>
            <p:spPr bwMode="ltGray">
              <a:xfrm>
                <a:off x="5013" y="2909"/>
                <a:ext cx="132" cy="502"/>
              </a:xfrm>
              <a:custGeom>
                <a:avLst/>
                <a:gdLst/>
                <a:ahLst/>
                <a:cxnLst>
                  <a:cxn ang="0">
                    <a:pos x="131" y="179"/>
                  </a:cxn>
                  <a:cxn ang="0">
                    <a:pos x="117" y="18"/>
                  </a:cxn>
                  <a:cxn ang="0">
                    <a:pos x="99" y="2"/>
                  </a:cxn>
                  <a:cxn ang="0">
                    <a:pos x="85" y="0"/>
                  </a:cxn>
                  <a:cxn ang="0">
                    <a:pos x="63" y="7"/>
                  </a:cxn>
                  <a:cxn ang="0">
                    <a:pos x="49" y="25"/>
                  </a:cxn>
                  <a:cxn ang="0">
                    <a:pos x="33" y="50"/>
                  </a:cxn>
                  <a:cxn ang="0">
                    <a:pos x="18" y="94"/>
                  </a:cxn>
                  <a:cxn ang="0">
                    <a:pos x="10" y="157"/>
                  </a:cxn>
                  <a:cxn ang="0">
                    <a:pos x="6" y="211"/>
                  </a:cxn>
                  <a:cxn ang="0">
                    <a:pos x="0" y="285"/>
                  </a:cxn>
                  <a:cxn ang="0">
                    <a:pos x="0" y="334"/>
                  </a:cxn>
                  <a:cxn ang="0">
                    <a:pos x="10" y="400"/>
                  </a:cxn>
                  <a:cxn ang="0">
                    <a:pos x="30" y="456"/>
                  </a:cxn>
                  <a:cxn ang="0">
                    <a:pos x="49" y="501"/>
                  </a:cxn>
                  <a:cxn ang="0">
                    <a:pos x="38" y="433"/>
                  </a:cxn>
                  <a:cxn ang="0">
                    <a:pos x="33" y="370"/>
                  </a:cxn>
                  <a:cxn ang="0">
                    <a:pos x="36" y="304"/>
                  </a:cxn>
                  <a:cxn ang="0">
                    <a:pos x="38" y="245"/>
                  </a:cxn>
                  <a:cxn ang="0">
                    <a:pos x="42" y="186"/>
                  </a:cxn>
                  <a:cxn ang="0">
                    <a:pos x="49" y="133"/>
                  </a:cxn>
                  <a:cxn ang="0">
                    <a:pos x="51" y="93"/>
                  </a:cxn>
                  <a:cxn ang="0">
                    <a:pos x="59" y="53"/>
                  </a:cxn>
                  <a:cxn ang="0">
                    <a:pos x="79" y="20"/>
                  </a:cxn>
                  <a:cxn ang="0">
                    <a:pos x="96" y="22"/>
                  </a:cxn>
                  <a:cxn ang="0">
                    <a:pos x="112" y="113"/>
                  </a:cxn>
                  <a:cxn ang="0">
                    <a:pos x="125" y="133"/>
                  </a:cxn>
                  <a:cxn ang="0">
                    <a:pos x="131" y="179"/>
                  </a:cxn>
                </a:cxnLst>
                <a:rect l="0" t="0" r="r" b="b"/>
                <a:pathLst>
                  <a:path w="132" h="502">
                    <a:moveTo>
                      <a:pt x="131" y="179"/>
                    </a:moveTo>
                    <a:lnTo>
                      <a:pt x="117" y="18"/>
                    </a:lnTo>
                    <a:lnTo>
                      <a:pt x="99" y="2"/>
                    </a:lnTo>
                    <a:lnTo>
                      <a:pt x="85" y="0"/>
                    </a:lnTo>
                    <a:lnTo>
                      <a:pt x="63" y="7"/>
                    </a:lnTo>
                    <a:lnTo>
                      <a:pt x="49" y="25"/>
                    </a:lnTo>
                    <a:lnTo>
                      <a:pt x="33" y="50"/>
                    </a:lnTo>
                    <a:lnTo>
                      <a:pt x="18" y="94"/>
                    </a:lnTo>
                    <a:lnTo>
                      <a:pt x="10" y="157"/>
                    </a:lnTo>
                    <a:lnTo>
                      <a:pt x="6" y="211"/>
                    </a:lnTo>
                    <a:lnTo>
                      <a:pt x="0" y="285"/>
                    </a:lnTo>
                    <a:lnTo>
                      <a:pt x="0" y="334"/>
                    </a:lnTo>
                    <a:lnTo>
                      <a:pt x="10" y="400"/>
                    </a:lnTo>
                    <a:lnTo>
                      <a:pt x="30" y="456"/>
                    </a:lnTo>
                    <a:lnTo>
                      <a:pt x="49" y="501"/>
                    </a:lnTo>
                    <a:lnTo>
                      <a:pt x="38" y="433"/>
                    </a:lnTo>
                    <a:lnTo>
                      <a:pt x="33" y="370"/>
                    </a:lnTo>
                    <a:lnTo>
                      <a:pt x="36" y="304"/>
                    </a:lnTo>
                    <a:lnTo>
                      <a:pt x="38" y="245"/>
                    </a:lnTo>
                    <a:lnTo>
                      <a:pt x="42" y="186"/>
                    </a:lnTo>
                    <a:lnTo>
                      <a:pt x="49" y="133"/>
                    </a:lnTo>
                    <a:lnTo>
                      <a:pt x="51" y="93"/>
                    </a:lnTo>
                    <a:lnTo>
                      <a:pt x="59" y="53"/>
                    </a:lnTo>
                    <a:lnTo>
                      <a:pt x="79" y="20"/>
                    </a:lnTo>
                    <a:lnTo>
                      <a:pt x="96" y="22"/>
                    </a:lnTo>
                    <a:lnTo>
                      <a:pt x="112" y="113"/>
                    </a:lnTo>
                    <a:lnTo>
                      <a:pt x="125" y="133"/>
                    </a:lnTo>
                    <a:lnTo>
                      <a:pt x="131" y="17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37" name="Freeform 89"/>
              <p:cNvSpPr>
                <a:spLocks/>
              </p:cNvSpPr>
              <p:nvPr/>
            </p:nvSpPr>
            <p:spPr bwMode="ltGray">
              <a:xfrm>
                <a:off x="4787" y="2599"/>
                <a:ext cx="288" cy="1029"/>
              </a:xfrm>
              <a:custGeom>
                <a:avLst/>
                <a:gdLst/>
                <a:ahLst/>
                <a:cxnLst>
                  <a:cxn ang="0">
                    <a:pos x="193" y="11"/>
                  </a:cxn>
                  <a:cxn ang="0">
                    <a:pos x="185" y="44"/>
                  </a:cxn>
                  <a:cxn ang="0">
                    <a:pos x="122" y="37"/>
                  </a:cxn>
                  <a:cxn ang="0">
                    <a:pos x="147" y="51"/>
                  </a:cxn>
                  <a:cxn ang="0">
                    <a:pos x="174" y="70"/>
                  </a:cxn>
                  <a:cxn ang="0">
                    <a:pos x="114" y="96"/>
                  </a:cxn>
                  <a:cxn ang="0">
                    <a:pos x="161" y="104"/>
                  </a:cxn>
                  <a:cxn ang="0">
                    <a:pos x="164" y="135"/>
                  </a:cxn>
                  <a:cxn ang="0">
                    <a:pos x="28" y="280"/>
                  </a:cxn>
                  <a:cxn ang="0">
                    <a:pos x="155" y="175"/>
                  </a:cxn>
                  <a:cxn ang="0">
                    <a:pos x="128" y="234"/>
                  </a:cxn>
                  <a:cxn ang="0">
                    <a:pos x="145" y="240"/>
                  </a:cxn>
                  <a:cxn ang="0">
                    <a:pos x="122" y="322"/>
                  </a:cxn>
                  <a:cxn ang="0">
                    <a:pos x="72" y="409"/>
                  </a:cxn>
                  <a:cxn ang="0">
                    <a:pos x="128" y="345"/>
                  </a:cxn>
                  <a:cxn ang="0">
                    <a:pos x="82" y="474"/>
                  </a:cxn>
                  <a:cxn ang="0">
                    <a:pos x="124" y="389"/>
                  </a:cxn>
                  <a:cxn ang="0">
                    <a:pos x="134" y="389"/>
                  </a:cxn>
                  <a:cxn ang="0">
                    <a:pos x="117" y="465"/>
                  </a:cxn>
                  <a:cxn ang="0">
                    <a:pos x="131" y="465"/>
                  </a:cxn>
                  <a:cxn ang="0">
                    <a:pos x="105" y="553"/>
                  </a:cxn>
                  <a:cxn ang="0">
                    <a:pos x="120" y="531"/>
                  </a:cxn>
                  <a:cxn ang="0">
                    <a:pos x="106" y="615"/>
                  </a:cxn>
                  <a:cxn ang="0">
                    <a:pos x="117" y="588"/>
                  </a:cxn>
                  <a:cxn ang="0">
                    <a:pos x="130" y="579"/>
                  </a:cxn>
                  <a:cxn ang="0">
                    <a:pos x="122" y="641"/>
                  </a:cxn>
                  <a:cxn ang="0">
                    <a:pos x="95" y="754"/>
                  </a:cxn>
                  <a:cxn ang="0">
                    <a:pos x="130" y="667"/>
                  </a:cxn>
                  <a:cxn ang="0">
                    <a:pos x="138" y="652"/>
                  </a:cxn>
                  <a:cxn ang="0">
                    <a:pos x="135" y="746"/>
                  </a:cxn>
                  <a:cxn ang="0">
                    <a:pos x="147" y="793"/>
                  </a:cxn>
                  <a:cxn ang="0">
                    <a:pos x="151" y="740"/>
                  </a:cxn>
                  <a:cxn ang="0">
                    <a:pos x="254" y="881"/>
                  </a:cxn>
                  <a:cxn ang="0">
                    <a:pos x="161" y="677"/>
                  </a:cxn>
                  <a:cxn ang="0">
                    <a:pos x="180" y="720"/>
                  </a:cxn>
                  <a:cxn ang="0">
                    <a:pos x="153" y="605"/>
                  </a:cxn>
                  <a:cxn ang="0">
                    <a:pos x="265" y="695"/>
                  </a:cxn>
                  <a:cxn ang="0">
                    <a:pos x="153" y="570"/>
                  </a:cxn>
                  <a:cxn ang="0">
                    <a:pos x="169" y="542"/>
                  </a:cxn>
                  <a:cxn ang="0">
                    <a:pos x="156" y="494"/>
                  </a:cxn>
                  <a:cxn ang="0">
                    <a:pos x="174" y="494"/>
                  </a:cxn>
                  <a:cxn ang="0">
                    <a:pos x="225" y="582"/>
                  </a:cxn>
                  <a:cxn ang="0">
                    <a:pos x="176" y="415"/>
                  </a:cxn>
                  <a:cxn ang="0">
                    <a:pos x="166" y="353"/>
                  </a:cxn>
                  <a:cxn ang="0">
                    <a:pos x="180" y="342"/>
                  </a:cxn>
                  <a:cxn ang="0">
                    <a:pos x="178" y="284"/>
                  </a:cxn>
                  <a:cxn ang="0">
                    <a:pos x="184" y="277"/>
                  </a:cxn>
                  <a:cxn ang="0">
                    <a:pos x="218" y="330"/>
                  </a:cxn>
                  <a:cxn ang="0">
                    <a:pos x="191" y="245"/>
                  </a:cxn>
                  <a:cxn ang="0">
                    <a:pos x="193" y="172"/>
                  </a:cxn>
                  <a:cxn ang="0">
                    <a:pos x="191" y="132"/>
                  </a:cxn>
                  <a:cxn ang="0">
                    <a:pos x="221" y="129"/>
                  </a:cxn>
                  <a:cxn ang="0">
                    <a:pos x="213" y="70"/>
                  </a:cxn>
                  <a:cxn ang="0">
                    <a:pos x="226" y="56"/>
                  </a:cxn>
                  <a:cxn ang="0">
                    <a:pos x="222" y="0"/>
                  </a:cxn>
                </a:cxnLst>
                <a:rect l="0" t="0" r="r" b="b"/>
                <a:pathLst>
                  <a:path w="288" h="1029">
                    <a:moveTo>
                      <a:pt x="222" y="0"/>
                    </a:moveTo>
                    <a:lnTo>
                      <a:pt x="211" y="2"/>
                    </a:lnTo>
                    <a:lnTo>
                      <a:pt x="193" y="11"/>
                    </a:lnTo>
                    <a:lnTo>
                      <a:pt x="205" y="17"/>
                    </a:lnTo>
                    <a:lnTo>
                      <a:pt x="196" y="28"/>
                    </a:lnTo>
                    <a:lnTo>
                      <a:pt x="185" y="44"/>
                    </a:lnTo>
                    <a:lnTo>
                      <a:pt x="170" y="50"/>
                    </a:lnTo>
                    <a:lnTo>
                      <a:pt x="147" y="47"/>
                    </a:lnTo>
                    <a:lnTo>
                      <a:pt x="122" y="37"/>
                    </a:lnTo>
                    <a:lnTo>
                      <a:pt x="57" y="47"/>
                    </a:lnTo>
                    <a:lnTo>
                      <a:pt x="120" y="41"/>
                    </a:lnTo>
                    <a:lnTo>
                      <a:pt x="147" y="51"/>
                    </a:lnTo>
                    <a:lnTo>
                      <a:pt x="170" y="50"/>
                    </a:lnTo>
                    <a:lnTo>
                      <a:pt x="185" y="58"/>
                    </a:lnTo>
                    <a:lnTo>
                      <a:pt x="174" y="70"/>
                    </a:lnTo>
                    <a:lnTo>
                      <a:pt x="181" y="76"/>
                    </a:lnTo>
                    <a:lnTo>
                      <a:pt x="161" y="99"/>
                    </a:lnTo>
                    <a:lnTo>
                      <a:pt x="114" y="96"/>
                    </a:lnTo>
                    <a:lnTo>
                      <a:pt x="54" y="178"/>
                    </a:lnTo>
                    <a:lnTo>
                      <a:pt x="114" y="99"/>
                    </a:lnTo>
                    <a:lnTo>
                      <a:pt x="161" y="104"/>
                    </a:lnTo>
                    <a:lnTo>
                      <a:pt x="174" y="107"/>
                    </a:lnTo>
                    <a:lnTo>
                      <a:pt x="149" y="135"/>
                    </a:lnTo>
                    <a:lnTo>
                      <a:pt x="164" y="135"/>
                    </a:lnTo>
                    <a:lnTo>
                      <a:pt x="138" y="166"/>
                    </a:lnTo>
                    <a:lnTo>
                      <a:pt x="87" y="208"/>
                    </a:lnTo>
                    <a:lnTo>
                      <a:pt x="28" y="280"/>
                    </a:lnTo>
                    <a:lnTo>
                      <a:pt x="89" y="214"/>
                    </a:lnTo>
                    <a:lnTo>
                      <a:pt x="139" y="172"/>
                    </a:lnTo>
                    <a:lnTo>
                      <a:pt x="155" y="175"/>
                    </a:lnTo>
                    <a:lnTo>
                      <a:pt x="131" y="199"/>
                    </a:lnTo>
                    <a:lnTo>
                      <a:pt x="147" y="205"/>
                    </a:lnTo>
                    <a:lnTo>
                      <a:pt x="128" y="234"/>
                    </a:lnTo>
                    <a:lnTo>
                      <a:pt x="5" y="483"/>
                    </a:lnTo>
                    <a:lnTo>
                      <a:pt x="128" y="240"/>
                    </a:lnTo>
                    <a:lnTo>
                      <a:pt x="145" y="240"/>
                    </a:lnTo>
                    <a:lnTo>
                      <a:pt x="126" y="277"/>
                    </a:lnTo>
                    <a:lnTo>
                      <a:pt x="139" y="276"/>
                    </a:lnTo>
                    <a:lnTo>
                      <a:pt x="122" y="322"/>
                    </a:lnTo>
                    <a:lnTo>
                      <a:pt x="72" y="406"/>
                    </a:lnTo>
                    <a:lnTo>
                      <a:pt x="19" y="530"/>
                    </a:lnTo>
                    <a:lnTo>
                      <a:pt x="72" y="409"/>
                    </a:lnTo>
                    <a:lnTo>
                      <a:pt x="124" y="324"/>
                    </a:lnTo>
                    <a:lnTo>
                      <a:pt x="139" y="311"/>
                    </a:lnTo>
                    <a:lnTo>
                      <a:pt x="128" y="345"/>
                    </a:lnTo>
                    <a:lnTo>
                      <a:pt x="138" y="339"/>
                    </a:lnTo>
                    <a:lnTo>
                      <a:pt x="122" y="385"/>
                    </a:lnTo>
                    <a:lnTo>
                      <a:pt x="82" y="474"/>
                    </a:lnTo>
                    <a:lnTo>
                      <a:pt x="0" y="590"/>
                    </a:lnTo>
                    <a:lnTo>
                      <a:pt x="79" y="477"/>
                    </a:lnTo>
                    <a:lnTo>
                      <a:pt x="124" y="389"/>
                    </a:lnTo>
                    <a:lnTo>
                      <a:pt x="130" y="389"/>
                    </a:lnTo>
                    <a:lnTo>
                      <a:pt x="54" y="652"/>
                    </a:lnTo>
                    <a:lnTo>
                      <a:pt x="134" y="389"/>
                    </a:lnTo>
                    <a:lnTo>
                      <a:pt x="124" y="424"/>
                    </a:lnTo>
                    <a:lnTo>
                      <a:pt x="134" y="412"/>
                    </a:lnTo>
                    <a:lnTo>
                      <a:pt x="117" y="465"/>
                    </a:lnTo>
                    <a:lnTo>
                      <a:pt x="65" y="588"/>
                    </a:lnTo>
                    <a:lnTo>
                      <a:pt x="117" y="474"/>
                    </a:lnTo>
                    <a:lnTo>
                      <a:pt x="131" y="465"/>
                    </a:lnTo>
                    <a:lnTo>
                      <a:pt x="117" y="500"/>
                    </a:lnTo>
                    <a:lnTo>
                      <a:pt x="57" y="740"/>
                    </a:lnTo>
                    <a:lnTo>
                      <a:pt x="105" y="553"/>
                    </a:lnTo>
                    <a:lnTo>
                      <a:pt x="122" y="500"/>
                    </a:lnTo>
                    <a:lnTo>
                      <a:pt x="131" y="494"/>
                    </a:lnTo>
                    <a:lnTo>
                      <a:pt x="120" y="531"/>
                    </a:lnTo>
                    <a:lnTo>
                      <a:pt x="130" y="527"/>
                    </a:lnTo>
                    <a:lnTo>
                      <a:pt x="114" y="573"/>
                    </a:lnTo>
                    <a:lnTo>
                      <a:pt x="106" y="615"/>
                    </a:lnTo>
                    <a:lnTo>
                      <a:pt x="27" y="751"/>
                    </a:lnTo>
                    <a:lnTo>
                      <a:pt x="108" y="616"/>
                    </a:lnTo>
                    <a:lnTo>
                      <a:pt x="117" y="588"/>
                    </a:lnTo>
                    <a:lnTo>
                      <a:pt x="128" y="579"/>
                    </a:lnTo>
                    <a:lnTo>
                      <a:pt x="108" y="658"/>
                    </a:lnTo>
                    <a:lnTo>
                      <a:pt x="130" y="579"/>
                    </a:lnTo>
                    <a:lnTo>
                      <a:pt x="117" y="616"/>
                    </a:lnTo>
                    <a:lnTo>
                      <a:pt x="131" y="608"/>
                    </a:lnTo>
                    <a:lnTo>
                      <a:pt x="122" y="641"/>
                    </a:lnTo>
                    <a:lnTo>
                      <a:pt x="95" y="754"/>
                    </a:lnTo>
                    <a:lnTo>
                      <a:pt x="67" y="822"/>
                    </a:lnTo>
                    <a:lnTo>
                      <a:pt x="95" y="754"/>
                    </a:lnTo>
                    <a:lnTo>
                      <a:pt x="124" y="646"/>
                    </a:lnTo>
                    <a:lnTo>
                      <a:pt x="134" y="641"/>
                    </a:lnTo>
                    <a:lnTo>
                      <a:pt x="130" y="667"/>
                    </a:lnTo>
                    <a:lnTo>
                      <a:pt x="108" y="740"/>
                    </a:lnTo>
                    <a:lnTo>
                      <a:pt x="131" y="677"/>
                    </a:lnTo>
                    <a:lnTo>
                      <a:pt x="138" y="652"/>
                    </a:lnTo>
                    <a:lnTo>
                      <a:pt x="128" y="710"/>
                    </a:lnTo>
                    <a:lnTo>
                      <a:pt x="139" y="698"/>
                    </a:lnTo>
                    <a:lnTo>
                      <a:pt x="135" y="746"/>
                    </a:lnTo>
                    <a:lnTo>
                      <a:pt x="143" y="726"/>
                    </a:lnTo>
                    <a:lnTo>
                      <a:pt x="149" y="743"/>
                    </a:lnTo>
                    <a:lnTo>
                      <a:pt x="147" y="793"/>
                    </a:lnTo>
                    <a:lnTo>
                      <a:pt x="97" y="1028"/>
                    </a:lnTo>
                    <a:lnTo>
                      <a:pt x="151" y="793"/>
                    </a:lnTo>
                    <a:lnTo>
                      <a:pt x="151" y="740"/>
                    </a:lnTo>
                    <a:lnTo>
                      <a:pt x="151" y="708"/>
                    </a:lnTo>
                    <a:lnTo>
                      <a:pt x="163" y="726"/>
                    </a:lnTo>
                    <a:lnTo>
                      <a:pt x="254" y="881"/>
                    </a:lnTo>
                    <a:lnTo>
                      <a:pt x="158" y="710"/>
                    </a:lnTo>
                    <a:lnTo>
                      <a:pt x="151" y="667"/>
                    </a:lnTo>
                    <a:lnTo>
                      <a:pt x="161" y="677"/>
                    </a:lnTo>
                    <a:lnTo>
                      <a:pt x="147" y="622"/>
                    </a:lnTo>
                    <a:lnTo>
                      <a:pt x="158" y="644"/>
                    </a:lnTo>
                    <a:lnTo>
                      <a:pt x="180" y="720"/>
                    </a:lnTo>
                    <a:lnTo>
                      <a:pt x="161" y="638"/>
                    </a:lnTo>
                    <a:lnTo>
                      <a:pt x="151" y="605"/>
                    </a:lnTo>
                    <a:lnTo>
                      <a:pt x="153" y="605"/>
                    </a:lnTo>
                    <a:lnTo>
                      <a:pt x="164" y="622"/>
                    </a:lnTo>
                    <a:lnTo>
                      <a:pt x="188" y="664"/>
                    </a:lnTo>
                    <a:lnTo>
                      <a:pt x="265" y="695"/>
                    </a:lnTo>
                    <a:lnTo>
                      <a:pt x="185" y="658"/>
                    </a:lnTo>
                    <a:lnTo>
                      <a:pt x="161" y="608"/>
                    </a:lnTo>
                    <a:lnTo>
                      <a:pt x="153" y="570"/>
                    </a:lnTo>
                    <a:lnTo>
                      <a:pt x="164" y="570"/>
                    </a:lnTo>
                    <a:lnTo>
                      <a:pt x="153" y="531"/>
                    </a:lnTo>
                    <a:lnTo>
                      <a:pt x="169" y="542"/>
                    </a:lnTo>
                    <a:lnTo>
                      <a:pt x="222" y="615"/>
                    </a:lnTo>
                    <a:lnTo>
                      <a:pt x="169" y="539"/>
                    </a:lnTo>
                    <a:lnTo>
                      <a:pt x="156" y="494"/>
                    </a:lnTo>
                    <a:lnTo>
                      <a:pt x="170" y="507"/>
                    </a:lnTo>
                    <a:lnTo>
                      <a:pt x="161" y="471"/>
                    </a:lnTo>
                    <a:lnTo>
                      <a:pt x="174" y="494"/>
                    </a:lnTo>
                    <a:lnTo>
                      <a:pt x="164" y="442"/>
                    </a:lnTo>
                    <a:lnTo>
                      <a:pt x="176" y="468"/>
                    </a:lnTo>
                    <a:lnTo>
                      <a:pt x="225" y="582"/>
                    </a:lnTo>
                    <a:lnTo>
                      <a:pt x="174" y="468"/>
                    </a:lnTo>
                    <a:lnTo>
                      <a:pt x="163" y="401"/>
                    </a:lnTo>
                    <a:lnTo>
                      <a:pt x="176" y="415"/>
                    </a:lnTo>
                    <a:lnTo>
                      <a:pt x="255" y="480"/>
                    </a:lnTo>
                    <a:lnTo>
                      <a:pt x="176" y="412"/>
                    </a:lnTo>
                    <a:lnTo>
                      <a:pt x="166" y="353"/>
                    </a:lnTo>
                    <a:lnTo>
                      <a:pt x="178" y="362"/>
                    </a:lnTo>
                    <a:lnTo>
                      <a:pt x="169" y="330"/>
                    </a:lnTo>
                    <a:lnTo>
                      <a:pt x="180" y="342"/>
                    </a:lnTo>
                    <a:lnTo>
                      <a:pt x="217" y="503"/>
                    </a:lnTo>
                    <a:lnTo>
                      <a:pt x="178" y="329"/>
                    </a:lnTo>
                    <a:lnTo>
                      <a:pt x="178" y="284"/>
                    </a:lnTo>
                    <a:lnTo>
                      <a:pt x="189" y="303"/>
                    </a:lnTo>
                    <a:lnTo>
                      <a:pt x="213" y="395"/>
                    </a:lnTo>
                    <a:lnTo>
                      <a:pt x="184" y="277"/>
                    </a:lnTo>
                    <a:lnTo>
                      <a:pt x="180" y="240"/>
                    </a:lnTo>
                    <a:lnTo>
                      <a:pt x="189" y="257"/>
                    </a:lnTo>
                    <a:lnTo>
                      <a:pt x="218" y="330"/>
                    </a:lnTo>
                    <a:lnTo>
                      <a:pt x="287" y="372"/>
                    </a:lnTo>
                    <a:lnTo>
                      <a:pt x="217" y="324"/>
                    </a:lnTo>
                    <a:lnTo>
                      <a:pt x="191" y="245"/>
                    </a:lnTo>
                    <a:lnTo>
                      <a:pt x="188" y="195"/>
                    </a:lnTo>
                    <a:lnTo>
                      <a:pt x="199" y="219"/>
                    </a:lnTo>
                    <a:lnTo>
                      <a:pt x="193" y="172"/>
                    </a:lnTo>
                    <a:lnTo>
                      <a:pt x="238" y="296"/>
                    </a:lnTo>
                    <a:lnTo>
                      <a:pt x="196" y="166"/>
                    </a:lnTo>
                    <a:lnTo>
                      <a:pt x="191" y="132"/>
                    </a:lnTo>
                    <a:lnTo>
                      <a:pt x="205" y="158"/>
                    </a:lnTo>
                    <a:lnTo>
                      <a:pt x="203" y="102"/>
                    </a:lnTo>
                    <a:lnTo>
                      <a:pt x="221" y="129"/>
                    </a:lnTo>
                    <a:lnTo>
                      <a:pt x="283" y="225"/>
                    </a:lnTo>
                    <a:lnTo>
                      <a:pt x="221" y="126"/>
                    </a:lnTo>
                    <a:lnTo>
                      <a:pt x="213" y="70"/>
                    </a:lnTo>
                    <a:lnTo>
                      <a:pt x="222" y="84"/>
                    </a:lnTo>
                    <a:lnTo>
                      <a:pt x="217" y="44"/>
                    </a:lnTo>
                    <a:lnTo>
                      <a:pt x="226" y="56"/>
                    </a:lnTo>
                    <a:lnTo>
                      <a:pt x="229" y="23"/>
                    </a:lnTo>
                    <a:lnTo>
                      <a:pt x="226" y="8"/>
                    </a:lnTo>
                    <a:lnTo>
                      <a:pt x="22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38" name="Freeform 90"/>
              <p:cNvSpPr>
                <a:spLocks/>
              </p:cNvSpPr>
              <p:nvPr/>
            </p:nvSpPr>
            <p:spPr bwMode="ltGray">
              <a:xfrm>
                <a:off x="5132" y="2790"/>
                <a:ext cx="120" cy="573"/>
              </a:xfrm>
              <a:custGeom>
                <a:avLst/>
                <a:gdLst/>
                <a:ahLst/>
                <a:cxnLst>
                  <a:cxn ang="0">
                    <a:pos x="2" y="91"/>
                  </a:cxn>
                  <a:cxn ang="0">
                    <a:pos x="27" y="0"/>
                  </a:cxn>
                  <a:cxn ang="0">
                    <a:pos x="43" y="2"/>
                  </a:cxn>
                  <a:cxn ang="0">
                    <a:pos x="56" y="8"/>
                  </a:cxn>
                  <a:cxn ang="0">
                    <a:pos x="67" y="33"/>
                  </a:cxn>
                  <a:cxn ang="0">
                    <a:pos x="94" y="106"/>
                  </a:cxn>
                  <a:cxn ang="0">
                    <a:pos x="103" y="139"/>
                  </a:cxn>
                  <a:cxn ang="0">
                    <a:pos x="110" y="171"/>
                  </a:cxn>
                  <a:cxn ang="0">
                    <a:pos x="116" y="268"/>
                  </a:cxn>
                  <a:cxn ang="0">
                    <a:pos x="119" y="297"/>
                  </a:cxn>
                  <a:cxn ang="0">
                    <a:pos x="116" y="336"/>
                  </a:cxn>
                  <a:cxn ang="0">
                    <a:pos x="111" y="375"/>
                  </a:cxn>
                  <a:cxn ang="0">
                    <a:pos x="101" y="436"/>
                  </a:cxn>
                  <a:cxn ang="0">
                    <a:pos x="92" y="475"/>
                  </a:cxn>
                  <a:cxn ang="0">
                    <a:pos x="79" y="518"/>
                  </a:cxn>
                  <a:cxn ang="0">
                    <a:pos x="52" y="572"/>
                  </a:cxn>
                  <a:cxn ang="0">
                    <a:pos x="65" y="505"/>
                  </a:cxn>
                  <a:cxn ang="0">
                    <a:pos x="77" y="444"/>
                  </a:cxn>
                  <a:cxn ang="0">
                    <a:pos x="83" y="388"/>
                  </a:cxn>
                  <a:cxn ang="0">
                    <a:pos x="80" y="336"/>
                  </a:cxn>
                  <a:cxn ang="0">
                    <a:pos x="79" y="297"/>
                  </a:cxn>
                  <a:cxn ang="0">
                    <a:pos x="83" y="251"/>
                  </a:cxn>
                  <a:cxn ang="0">
                    <a:pos x="86" y="214"/>
                  </a:cxn>
                  <a:cxn ang="0">
                    <a:pos x="74" y="139"/>
                  </a:cxn>
                  <a:cxn ang="0">
                    <a:pos x="71" y="97"/>
                  </a:cxn>
                  <a:cxn ang="0">
                    <a:pos x="63" y="66"/>
                  </a:cxn>
                  <a:cxn ang="0">
                    <a:pos x="43" y="24"/>
                  </a:cxn>
                  <a:cxn ang="0">
                    <a:pos x="33" y="57"/>
                  </a:cxn>
                  <a:cxn ang="0">
                    <a:pos x="0" y="109"/>
                  </a:cxn>
                  <a:cxn ang="0">
                    <a:pos x="2" y="91"/>
                  </a:cxn>
                </a:cxnLst>
                <a:rect l="0" t="0" r="r" b="b"/>
                <a:pathLst>
                  <a:path w="120" h="573">
                    <a:moveTo>
                      <a:pt x="2" y="91"/>
                    </a:moveTo>
                    <a:lnTo>
                      <a:pt x="27" y="0"/>
                    </a:lnTo>
                    <a:lnTo>
                      <a:pt x="43" y="2"/>
                    </a:lnTo>
                    <a:lnTo>
                      <a:pt x="56" y="8"/>
                    </a:lnTo>
                    <a:lnTo>
                      <a:pt x="67" y="33"/>
                    </a:lnTo>
                    <a:lnTo>
                      <a:pt x="94" y="106"/>
                    </a:lnTo>
                    <a:lnTo>
                      <a:pt x="103" y="139"/>
                    </a:lnTo>
                    <a:lnTo>
                      <a:pt x="110" y="171"/>
                    </a:lnTo>
                    <a:lnTo>
                      <a:pt x="116" y="268"/>
                    </a:lnTo>
                    <a:lnTo>
                      <a:pt x="119" y="297"/>
                    </a:lnTo>
                    <a:lnTo>
                      <a:pt x="116" y="336"/>
                    </a:lnTo>
                    <a:lnTo>
                      <a:pt x="111" y="375"/>
                    </a:lnTo>
                    <a:lnTo>
                      <a:pt x="101" y="436"/>
                    </a:lnTo>
                    <a:lnTo>
                      <a:pt x="92" y="475"/>
                    </a:lnTo>
                    <a:lnTo>
                      <a:pt x="79" y="518"/>
                    </a:lnTo>
                    <a:lnTo>
                      <a:pt x="52" y="572"/>
                    </a:lnTo>
                    <a:lnTo>
                      <a:pt x="65" y="505"/>
                    </a:lnTo>
                    <a:lnTo>
                      <a:pt x="77" y="444"/>
                    </a:lnTo>
                    <a:lnTo>
                      <a:pt x="83" y="388"/>
                    </a:lnTo>
                    <a:lnTo>
                      <a:pt x="80" y="336"/>
                    </a:lnTo>
                    <a:lnTo>
                      <a:pt x="79" y="297"/>
                    </a:lnTo>
                    <a:lnTo>
                      <a:pt x="83" y="251"/>
                    </a:lnTo>
                    <a:lnTo>
                      <a:pt x="86" y="214"/>
                    </a:lnTo>
                    <a:lnTo>
                      <a:pt x="74" y="139"/>
                    </a:lnTo>
                    <a:lnTo>
                      <a:pt x="71" y="97"/>
                    </a:lnTo>
                    <a:lnTo>
                      <a:pt x="63" y="66"/>
                    </a:lnTo>
                    <a:lnTo>
                      <a:pt x="43" y="24"/>
                    </a:lnTo>
                    <a:lnTo>
                      <a:pt x="33" y="57"/>
                    </a:lnTo>
                    <a:lnTo>
                      <a:pt x="0" y="109"/>
                    </a:lnTo>
                    <a:lnTo>
                      <a:pt x="2" y="9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39" name="Freeform 91"/>
              <p:cNvSpPr>
                <a:spLocks/>
              </p:cNvSpPr>
              <p:nvPr/>
            </p:nvSpPr>
            <p:spPr bwMode="ltGray">
              <a:xfrm>
                <a:off x="5256" y="3745"/>
                <a:ext cx="50" cy="585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35" y="11"/>
                  </a:cxn>
                  <a:cxn ang="0">
                    <a:pos x="19" y="115"/>
                  </a:cxn>
                  <a:cxn ang="0">
                    <a:pos x="9" y="212"/>
                  </a:cxn>
                  <a:cxn ang="0">
                    <a:pos x="0" y="335"/>
                  </a:cxn>
                  <a:cxn ang="0">
                    <a:pos x="0" y="467"/>
                  </a:cxn>
                  <a:cxn ang="0">
                    <a:pos x="4" y="584"/>
                  </a:cxn>
                  <a:cxn ang="0">
                    <a:pos x="9" y="584"/>
                  </a:cxn>
                  <a:cxn ang="0">
                    <a:pos x="4" y="467"/>
                  </a:cxn>
                  <a:cxn ang="0">
                    <a:pos x="4" y="371"/>
                  </a:cxn>
                  <a:cxn ang="0">
                    <a:pos x="14" y="264"/>
                  </a:cxn>
                  <a:cxn ang="0">
                    <a:pos x="29" y="159"/>
                  </a:cxn>
                  <a:cxn ang="0">
                    <a:pos x="49" y="25"/>
                  </a:cxn>
                  <a:cxn ang="0">
                    <a:pos x="39" y="0"/>
                  </a:cxn>
                </a:cxnLst>
                <a:rect l="0" t="0" r="r" b="b"/>
                <a:pathLst>
                  <a:path w="50" h="585">
                    <a:moveTo>
                      <a:pt x="39" y="0"/>
                    </a:moveTo>
                    <a:lnTo>
                      <a:pt x="35" y="11"/>
                    </a:lnTo>
                    <a:lnTo>
                      <a:pt x="19" y="115"/>
                    </a:lnTo>
                    <a:lnTo>
                      <a:pt x="9" y="212"/>
                    </a:lnTo>
                    <a:lnTo>
                      <a:pt x="0" y="335"/>
                    </a:lnTo>
                    <a:lnTo>
                      <a:pt x="0" y="467"/>
                    </a:lnTo>
                    <a:lnTo>
                      <a:pt x="4" y="584"/>
                    </a:lnTo>
                    <a:lnTo>
                      <a:pt x="9" y="584"/>
                    </a:lnTo>
                    <a:lnTo>
                      <a:pt x="4" y="467"/>
                    </a:lnTo>
                    <a:lnTo>
                      <a:pt x="4" y="371"/>
                    </a:lnTo>
                    <a:lnTo>
                      <a:pt x="14" y="264"/>
                    </a:lnTo>
                    <a:lnTo>
                      <a:pt x="29" y="159"/>
                    </a:lnTo>
                    <a:lnTo>
                      <a:pt x="49" y="25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40" name="Freeform 92"/>
              <p:cNvSpPr>
                <a:spLocks/>
              </p:cNvSpPr>
              <p:nvPr/>
            </p:nvSpPr>
            <p:spPr bwMode="ltGray">
              <a:xfrm>
                <a:off x="5661" y="3596"/>
                <a:ext cx="45" cy="3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7" y="25"/>
                  </a:cxn>
                  <a:cxn ang="0">
                    <a:pos x="26" y="69"/>
                  </a:cxn>
                  <a:cxn ang="0">
                    <a:pos x="35" y="128"/>
                  </a:cxn>
                  <a:cxn ang="0">
                    <a:pos x="44" y="203"/>
                  </a:cxn>
                  <a:cxn ang="0">
                    <a:pos x="44" y="282"/>
                  </a:cxn>
                  <a:cxn ang="0">
                    <a:pos x="39" y="353"/>
                  </a:cxn>
                  <a:cxn ang="0">
                    <a:pos x="35" y="353"/>
                  </a:cxn>
                  <a:cxn ang="0">
                    <a:pos x="39" y="282"/>
                  </a:cxn>
                  <a:cxn ang="0">
                    <a:pos x="39" y="224"/>
                  </a:cxn>
                  <a:cxn ang="0">
                    <a:pos x="30" y="159"/>
                  </a:cxn>
                  <a:cxn ang="0">
                    <a:pos x="17" y="96"/>
                  </a:cxn>
                  <a:cxn ang="0">
                    <a:pos x="0" y="15"/>
                  </a:cxn>
                  <a:cxn ang="0">
                    <a:pos x="8" y="0"/>
                  </a:cxn>
                </a:cxnLst>
                <a:rect l="0" t="0" r="r" b="b"/>
                <a:pathLst>
                  <a:path w="45" h="354">
                    <a:moveTo>
                      <a:pt x="8" y="0"/>
                    </a:moveTo>
                    <a:lnTo>
                      <a:pt x="17" y="25"/>
                    </a:lnTo>
                    <a:lnTo>
                      <a:pt x="26" y="69"/>
                    </a:lnTo>
                    <a:lnTo>
                      <a:pt x="35" y="128"/>
                    </a:lnTo>
                    <a:lnTo>
                      <a:pt x="44" y="203"/>
                    </a:lnTo>
                    <a:lnTo>
                      <a:pt x="44" y="282"/>
                    </a:lnTo>
                    <a:lnTo>
                      <a:pt x="39" y="353"/>
                    </a:lnTo>
                    <a:lnTo>
                      <a:pt x="35" y="353"/>
                    </a:lnTo>
                    <a:lnTo>
                      <a:pt x="39" y="282"/>
                    </a:lnTo>
                    <a:lnTo>
                      <a:pt x="39" y="224"/>
                    </a:lnTo>
                    <a:lnTo>
                      <a:pt x="30" y="159"/>
                    </a:lnTo>
                    <a:lnTo>
                      <a:pt x="17" y="96"/>
                    </a:lnTo>
                    <a:lnTo>
                      <a:pt x="0" y="15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41" name="Freeform 93"/>
              <p:cNvSpPr>
                <a:spLocks/>
              </p:cNvSpPr>
              <p:nvPr/>
            </p:nvSpPr>
            <p:spPr bwMode="ltGray">
              <a:xfrm>
                <a:off x="5439" y="3408"/>
                <a:ext cx="76" cy="353"/>
              </a:xfrm>
              <a:custGeom>
                <a:avLst/>
                <a:gdLst/>
                <a:ahLst/>
                <a:cxnLst>
                  <a:cxn ang="0">
                    <a:pos x="73" y="54"/>
                  </a:cxn>
                  <a:cxn ang="0">
                    <a:pos x="57" y="0"/>
                  </a:cxn>
                  <a:cxn ang="0">
                    <a:pos x="47" y="1"/>
                  </a:cxn>
                  <a:cxn ang="0">
                    <a:pos x="38" y="4"/>
                  </a:cxn>
                  <a:cxn ang="0">
                    <a:pos x="32" y="18"/>
                  </a:cxn>
                  <a:cxn ang="0">
                    <a:pos x="15" y="64"/>
                  </a:cxn>
                  <a:cxn ang="0">
                    <a:pos x="8" y="85"/>
                  </a:cxn>
                  <a:cxn ang="0">
                    <a:pos x="6" y="105"/>
                  </a:cxn>
                  <a:cxn ang="0">
                    <a:pos x="0" y="165"/>
                  </a:cxn>
                  <a:cxn ang="0">
                    <a:pos x="0" y="183"/>
                  </a:cxn>
                  <a:cxn ang="0">
                    <a:pos x="0" y="206"/>
                  </a:cxn>
                  <a:cxn ang="0">
                    <a:pos x="4" y="230"/>
                  </a:cxn>
                  <a:cxn ang="0">
                    <a:pos x="10" y="268"/>
                  </a:cxn>
                  <a:cxn ang="0">
                    <a:pos x="16" y="292"/>
                  </a:cxn>
                  <a:cxn ang="0">
                    <a:pos x="25" y="320"/>
                  </a:cxn>
                  <a:cxn ang="0">
                    <a:pos x="42" y="352"/>
                  </a:cxn>
                  <a:cxn ang="0">
                    <a:pos x="33" y="311"/>
                  </a:cxn>
                  <a:cxn ang="0">
                    <a:pos x="26" y="274"/>
                  </a:cxn>
                  <a:cxn ang="0">
                    <a:pos x="22" y="239"/>
                  </a:cxn>
                  <a:cxn ang="0">
                    <a:pos x="23" y="206"/>
                  </a:cxn>
                  <a:cxn ang="0">
                    <a:pos x="25" y="183"/>
                  </a:cxn>
                  <a:cxn ang="0">
                    <a:pos x="22" y="154"/>
                  </a:cxn>
                  <a:cxn ang="0">
                    <a:pos x="21" y="131"/>
                  </a:cxn>
                  <a:cxn ang="0">
                    <a:pos x="27" y="85"/>
                  </a:cxn>
                  <a:cxn ang="0">
                    <a:pos x="29" y="60"/>
                  </a:cxn>
                  <a:cxn ang="0">
                    <a:pos x="35" y="40"/>
                  </a:cxn>
                  <a:cxn ang="0">
                    <a:pos x="47" y="14"/>
                  </a:cxn>
                  <a:cxn ang="0">
                    <a:pos x="53" y="34"/>
                  </a:cxn>
                  <a:cxn ang="0">
                    <a:pos x="75" y="66"/>
                  </a:cxn>
                  <a:cxn ang="0">
                    <a:pos x="73" y="54"/>
                  </a:cxn>
                </a:cxnLst>
                <a:rect l="0" t="0" r="r" b="b"/>
                <a:pathLst>
                  <a:path w="76" h="353">
                    <a:moveTo>
                      <a:pt x="73" y="54"/>
                    </a:moveTo>
                    <a:lnTo>
                      <a:pt x="57" y="0"/>
                    </a:lnTo>
                    <a:lnTo>
                      <a:pt x="47" y="1"/>
                    </a:lnTo>
                    <a:lnTo>
                      <a:pt x="38" y="4"/>
                    </a:lnTo>
                    <a:lnTo>
                      <a:pt x="32" y="18"/>
                    </a:lnTo>
                    <a:lnTo>
                      <a:pt x="15" y="64"/>
                    </a:lnTo>
                    <a:lnTo>
                      <a:pt x="8" y="85"/>
                    </a:lnTo>
                    <a:lnTo>
                      <a:pt x="6" y="105"/>
                    </a:lnTo>
                    <a:lnTo>
                      <a:pt x="0" y="165"/>
                    </a:lnTo>
                    <a:lnTo>
                      <a:pt x="0" y="183"/>
                    </a:lnTo>
                    <a:lnTo>
                      <a:pt x="0" y="206"/>
                    </a:lnTo>
                    <a:lnTo>
                      <a:pt x="4" y="230"/>
                    </a:lnTo>
                    <a:lnTo>
                      <a:pt x="10" y="268"/>
                    </a:lnTo>
                    <a:lnTo>
                      <a:pt x="16" y="292"/>
                    </a:lnTo>
                    <a:lnTo>
                      <a:pt x="25" y="320"/>
                    </a:lnTo>
                    <a:lnTo>
                      <a:pt x="42" y="352"/>
                    </a:lnTo>
                    <a:lnTo>
                      <a:pt x="33" y="311"/>
                    </a:lnTo>
                    <a:lnTo>
                      <a:pt x="26" y="274"/>
                    </a:lnTo>
                    <a:lnTo>
                      <a:pt x="22" y="239"/>
                    </a:lnTo>
                    <a:lnTo>
                      <a:pt x="23" y="206"/>
                    </a:lnTo>
                    <a:lnTo>
                      <a:pt x="25" y="183"/>
                    </a:lnTo>
                    <a:lnTo>
                      <a:pt x="22" y="154"/>
                    </a:lnTo>
                    <a:lnTo>
                      <a:pt x="21" y="131"/>
                    </a:lnTo>
                    <a:lnTo>
                      <a:pt x="27" y="85"/>
                    </a:lnTo>
                    <a:lnTo>
                      <a:pt x="29" y="60"/>
                    </a:lnTo>
                    <a:lnTo>
                      <a:pt x="35" y="40"/>
                    </a:lnTo>
                    <a:lnTo>
                      <a:pt x="47" y="14"/>
                    </a:lnTo>
                    <a:lnTo>
                      <a:pt x="53" y="34"/>
                    </a:lnTo>
                    <a:lnTo>
                      <a:pt x="75" y="66"/>
                    </a:lnTo>
                    <a:lnTo>
                      <a:pt x="73" y="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42" name="Freeform 94"/>
              <p:cNvSpPr>
                <a:spLocks/>
              </p:cNvSpPr>
              <p:nvPr/>
            </p:nvSpPr>
            <p:spPr bwMode="ltGray">
              <a:xfrm>
                <a:off x="5568" y="3094"/>
                <a:ext cx="185" cy="636"/>
              </a:xfrm>
              <a:custGeom>
                <a:avLst/>
                <a:gdLst/>
                <a:ahLst/>
                <a:cxnLst>
                  <a:cxn ang="0">
                    <a:pos x="60" y="7"/>
                  </a:cxn>
                  <a:cxn ang="0">
                    <a:pos x="64" y="27"/>
                  </a:cxn>
                  <a:cxn ang="0">
                    <a:pos x="105" y="24"/>
                  </a:cxn>
                  <a:cxn ang="0">
                    <a:pos x="89" y="33"/>
                  </a:cxn>
                  <a:cxn ang="0">
                    <a:pos x="72" y="43"/>
                  </a:cxn>
                  <a:cxn ang="0">
                    <a:pos x="111" y="59"/>
                  </a:cxn>
                  <a:cxn ang="0">
                    <a:pos x="80" y="64"/>
                  </a:cxn>
                  <a:cxn ang="0">
                    <a:pos x="78" y="83"/>
                  </a:cxn>
                  <a:cxn ang="0">
                    <a:pos x="165" y="172"/>
                  </a:cxn>
                  <a:cxn ang="0">
                    <a:pos x="85" y="107"/>
                  </a:cxn>
                  <a:cxn ang="0">
                    <a:pos x="102" y="145"/>
                  </a:cxn>
                  <a:cxn ang="0">
                    <a:pos x="90" y="148"/>
                  </a:cxn>
                  <a:cxn ang="0">
                    <a:pos x="105" y="198"/>
                  </a:cxn>
                  <a:cxn ang="0">
                    <a:pos x="137" y="251"/>
                  </a:cxn>
                  <a:cxn ang="0">
                    <a:pos x="102" y="213"/>
                  </a:cxn>
                  <a:cxn ang="0">
                    <a:pos x="132" y="293"/>
                  </a:cxn>
                  <a:cxn ang="0">
                    <a:pos x="104" y="240"/>
                  </a:cxn>
                  <a:cxn ang="0">
                    <a:pos x="98" y="240"/>
                  </a:cxn>
                  <a:cxn ang="0">
                    <a:pos x="108" y="287"/>
                  </a:cxn>
                  <a:cxn ang="0">
                    <a:pos x="99" y="287"/>
                  </a:cxn>
                  <a:cxn ang="0">
                    <a:pos x="117" y="342"/>
                  </a:cxn>
                  <a:cxn ang="0">
                    <a:pos x="107" y="328"/>
                  </a:cxn>
                  <a:cxn ang="0">
                    <a:pos x="115" y="380"/>
                  </a:cxn>
                  <a:cxn ang="0">
                    <a:pos x="108" y="362"/>
                  </a:cxn>
                  <a:cxn ang="0">
                    <a:pos x="100" y="358"/>
                  </a:cxn>
                  <a:cxn ang="0">
                    <a:pos x="105" y="395"/>
                  </a:cxn>
                  <a:cxn ang="0">
                    <a:pos x="123" y="465"/>
                  </a:cxn>
                  <a:cxn ang="0">
                    <a:pos x="100" y="411"/>
                  </a:cxn>
                  <a:cxn ang="0">
                    <a:pos x="95" y="403"/>
                  </a:cxn>
                  <a:cxn ang="0">
                    <a:pos x="96" y="460"/>
                  </a:cxn>
                  <a:cxn ang="0">
                    <a:pos x="89" y="489"/>
                  </a:cxn>
                  <a:cxn ang="0">
                    <a:pos x="87" y="456"/>
                  </a:cxn>
                  <a:cxn ang="0">
                    <a:pos x="21" y="544"/>
                  </a:cxn>
                  <a:cxn ang="0">
                    <a:pos x="80" y="417"/>
                  </a:cxn>
                  <a:cxn ang="0">
                    <a:pos x="69" y="444"/>
                  </a:cxn>
                  <a:cxn ang="0">
                    <a:pos x="86" y="374"/>
                  </a:cxn>
                  <a:cxn ang="0">
                    <a:pos x="13" y="429"/>
                  </a:cxn>
                  <a:cxn ang="0">
                    <a:pos x="86" y="351"/>
                  </a:cxn>
                  <a:cxn ang="0">
                    <a:pos x="76" y="334"/>
                  </a:cxn>
                  <a:cxn ang="0">
                    <a:pos x="83" y="305"/>
                  </a:cxn>
                  <a:cxn ang="0">
                    <a:pos x="72" y="305"/>
                  </a:cxn>
                  <a:cxn ang="0">
                    <a:pos x="40" y="359"/>
                  </a:cxn>
                  <a:cxn ang="0">
                    <a:pos x="71" y="256"/>
                  </a:cxn>
                  <a:cxn ang="0">
                    <a:pos x="77" y="218"/>
                  </a:cxn>
                  <a:cxn ang="0">
                    <a:pos x="69" y="211"/>
                  </a:cxn>
                  <a:cxn ang="0">
                    <a:pos x="70" y="175"/>
                  </a:cxn>
                  <a:cxn ang="0">
                    <a:pos x="65" y="171"/>
                  </a:cxn>
                  <a:cxn ang="0">
                    <a:pos x="43" y="203"/>
                  </a:cxn>
                  <a:cxn ang="0">
                    <a:pos x="61" y="152"/>
                  </a:cxn>
                  <a:cxn ang="0">
                    <a:pos x="60" y="106"/>
                  </a:cxn>
                  <a:cxn ang="0">
                    <a:pos x="61" y="80"/>
                  </a:cxn>
                  <a:cxn ang="0">
                    <a:pos x="42" y="79"/>
                  </a:cxn>
                  <a:cxn ang="0">
                    <a:pos x="48" y="43"/>
                  </a:cxn>
                  <a:cxn ang="0">
                    <a:pos x="39" y="34"/>
                  </a:cxn>
                  <a:cxn ang="0">
                    <a:pos x="40" y="0"/>
                  </a:cxn>
                </a:cxnLst>
                <a:rect l="0" t="0" r="r" b="b"/>
                <a:pathLst>
                  <a:path w="185" h="636">
                    <a:moveTo>
                      <a:pt x="40" y="0"/>
                    </a:moveTo>
                    <a:lnTo>
                      <a:pt x="48" y="1"/>
                    </a:lnTo>
                    <a:lnTo>
                      <a:pt x="60" y="7"/>
                    </a:lnTo>
                    <a:lnTo>
                      <a:pt x="52" y="10"/>
                    </a:lnTo>
                    <a:lnTo>
                      <a:pt x="58" y="18"/>
                    </a:lnTo>
                    <a:lnTo>
                      <a:pt x="64" y="27"/>
                    </a:lnTo>
                    <a:lnTo>
                      <a:pt x="74" y="30"/>
                    </a:lnTo>
                    <a:lnTo>
                      <a:pt x="89" y="28"/>
                    </a:lnTo>
                    <a:lnTo>
                      <a:pt x="105" y="24"/>
                    </a:lnTo>
                    <a:lnTo>
                      <a:pt x="147" y="28"/>
                    </a:lnTo>
                    <a:lnTo>
                      <a:pt x="107" y="24"/>
                    </a:lnTo>
                    <a:lnTo>
                      <a:pt x="89" y="33"/>
                    </a:lnTo>
                    <a:lnTo>
                      <a:pt x="74" y="30"/>
                    </a:lnTo>
                    <a:lnTo>
                      <a:pt x="64" y="35"/>
                    </a:lnTo>
                    <a:lnTo>
                      <a:pt x="72" y="43"/>
                    </a:lnTo>
                    <a:lnTo>
                      <a:pt x="67" y="47"/>
                    </a:lnTo>
                    <a:lnTo>
                      <a:pt x="80" y="61"/>
                    </a:lnTo>
                    <a:lnTo>
                      <a:pt x="111" y="59"/>
                    </a:lnTo>
                    <a:lnTo>
                      <a:pt x="150" y="109"/>
                    </a:lnTo>
                    <a:lnTo>
                      <a:pt x="111" y="61"/>
                    </a:lnTo>
                    <a:lnTo>
                      <a:pt x="80" y="64"/>
                    </a:lnTo>
                    <a:lnTo>
                      <a:pt x="72" y="66"/>
                    </a:lnTo>
                    <a:lnTo>
                      <a:pt x="88" y="83"/>
                    </a:lnTo>
                    <a:lnTo>
                      <a:pt x="78" y="83"/>
                    </a:lnTo>
                    <a:lnTo>
                      <a:pt x="95" y="103"/>
                    </a:lnTo>
                    <a:lnTo>
                      <a:pt x="128" y="128"/>
                    </a:lnTo>
                    <a:lnTo>
                      <a:pt x="165" y="172"/>
                    </a:lnTo>
                    <a:lnTo>
                      <a:pt x="127" y="132"/>
                    </a:lnTo>
                    <a:lnTo>
                      <a:pt x="94" y="106"/>
                    </a:lnTo>
                    <a:lnTo>
                      <a:pt x="85" y="107"/>
                    </a:lnTo>
                    <a:lnTo>
                      <a:pt x="99" y="122"/>
                    </a:lnTo>
                    <a:lnTo>
                      <a:pt x="89" y="126"/>
                    </a:lnTo>
                    <a:lnTo>
                      <a:pt x="102" y="145"/>
                    </a:lnTo>
                    <a:lnTo>
                      <a:pt x="180" y="298"/>
                    </a:lnTo>
                    <a:lnTo>
                      <a:pt x="102" y="148"/>
                    </a:lnTo>
                    <a:lnTo>
                      <a:pt x="90" y="148"/>
                    </a:lnTo>
                    <a:lnTo>
                      <a:pt x="103" y="171"/>
                    </a:lnTo>
                    <a:lnTo>
                      <a:pt x="94" y="169"/>
                    </a:lnTo>
                    <a:lnTo>
                      <a:pt x="105" y="198"/>
                    </a:lnTo>
                    <a:lnTo>
                      <a:pt x="137" y="251"/>
                    </a:lnTo>
                    <a:lnTo>
                      <a:pt x="171" y="326"/>
                    </a:lnTo>
                    <a:lnTo>
                      <a:pt x="137" y="251"/>
                    </a:lnTo>
                    <a:lnTo>
                      <a:pt x="104" y="200"/>
                    </a:lnTo>
                    <a:lnTo>
                      <a:pt x="94" y="194"/>
                    </a:lnTo>
                    <a:lnTo>
                      <a:pt x="102" y="213"/>
                    </a:lnTo>
                    <a:lnTo>
                      <a:pt x="95" y="208"/>
                    </a:lnTo>
                    <a:lnTo>
                      <a:pt x="105" y="239"/>
                    </a:lnTo>
                    <a:lnTo>
                      <a:pt x="132" y="293"/>
                    </a:lnTo>
                    <a:lnTo>
                      <a:pt x="184" y="365"/>
                    </a:lnTo>
                    <a:lnTo>
                      <a:pt x="133" y="295"/>
                    </a:lnTo>
                    <a:lnTo>
                      <a:pt x="104" y="240"/>
                    </a:lnTo>
                    <a:lnTo>
                      <a:pt x="100" y="240"/>
                    </a:lnTo>
                    <a:lnTo>
                      <a:pt x="149" y="403"/>
                    </a:lnTo>
                    <a:lnTo>
                      <a:pt x="98" y="240"/>
                    </a:lnTo>
                    <a:lnTo>
                      <a:pt x="104" y="262"/>
                    </a:lnTo>
                    <a:lnTo>
                      <a:pt x="98" y="254"/>
                    </a:lnTo>
                    <a:lnTo>
                      <a:pt x="108" y="287"/>
                    </a:lnTo>
                    <a:lnTo>
                      <a:pt x="142" y="362"/>
                    </a:lnTo>
                    <a:lnTo>
                      <a:pt x="108" y="293"/>
                    </a:lnTo>
                    <a:lnTo>
                      <a:pt x="99" y="287"/>
                    </a:lnTo>
                    <a:lnTo>
                      <a:pt x="108" y="309"/>
                    </a:lnTo>
                    <a:lnTo>
                      <a:pt x="148" y="456"/>
                    </a:lnTo>
                    <a:lnTo>
                      <a:pt x="117" y="342"/>
                    </a:lnTo>
                    <a:lnTo>
                      <a:pt x="105" y="309"/>
                    </a:lnTo>
                    <a:lnTo>
                      <a:pt x="99" y="305"/>
                    </a:lnTo>
                    <a:lnTo>
                      <a:pt x="107" y="328"/>
                    </a:lnTo>
                    <a:lnTo>
                      <a:pt x="100" y="325"/>
                    </a:lnTo>
                    <a:lnTo>
                      <a:pt x="111" y="354"/>
                    </a:lnTo>
                    <a:lnTo>
                      <a:pt x="115" y="380"/>
                    </a:lnTo>
                    <a:lnTo>
                      <a:pt x="167" y="465"/>
                    </a:lnTo>
                    <a:lnTo>
                      <a:pt x="114" y="381"/>
                    </a:lnTo>
                    <a:lnTo>
                      <a:pt x="108" y="362"/>
                    </a:lnTo>
                    <a:lnTo>
                      <a:pt x="102" y="358"/>
                    </a:lnTo>
                    <a:lnTo>
                      <a:pt x="114" y="406"/>
                    </a:lnTo>
                    <a:lnTo>
                      <a:pt x="100" y="358"/>
                    </a:lnTo>
                    <a:lnTo>
                      <a:pt x="108" y="381"/>
                    </a:lnTo>
                    <a:lnTo>
                      <a:pt x="99" y="375"/>
                    </a:lnTo>
                    <a:lnTo>
                      <a:pt x="105" y="395"/>
                    </a:lnTo>
                    <a:lnTo>
                      <a:pt x="123" y="465"/>
                    </a:lnTo>
                    <a:lnTo>
                      <a:pt x="140" y="508"/>
                    </a:lnTo>
                    <a:lnTo>
                      <a:pt x="123" y="465"/>
                    </a:lnTo>
                    <a:lnTo>
                      <a:pt x="104" y="398"/>
                    </a:lnTo>
                    <a:lnTo>
                      <a:pt x="98" y="395"/>
                    </a:lnTo>
                    <a:lnTo>
                      <a:pt x="100" y="411"/>
                    </a:lnTo>
                    <a:lnTo>
                      <a:pt x="114" y="456"/>
                    </a:lnTo>
                    <a:lnTo>
                      <a:pt x="99" y="417"/>
                    </a:lnTo>
                    <a:lnTo>
                      <a:pt x="95" y="403"/>
                    </a:lnTo>
                    <a:lnTo>
                      <a:pt x="102" y="439"/>
                    </a:lnTo>
                    <a:lnTo>
                      <a:pt x="94" y="431"/>
                    </a:lnTo>
                    <a:lnTo>
                      <a:pt x="96" y="460"/>
                    </a:lnTo>
                    <a:lnTo>
                      <a:pt x="92" y="447"/>
                    </a:lnTo>
                    <a:lnTo>
                      <a:pt x="88" y="459"/>
                    </a:lnTo>
                    <a:lnTo>
                      <a:pt x="89" y="489"/>
                    </a:lnTo>
                    <a:lnTo>
                      <a:pt x="121" y="635"/>
                    </a:lnTo>
                    <a:lnTo>
                      <a:pt x="87" y="489"/>
                    </a:lnTo>
                    <a:lnTo>
                      <a:pt x="87" y="456"/>
                    </a:lnTo>
                    <a:lnTo>
                      <a:pt x="87" y="437"/>
                    </a:lnTo>
                    <a:lnTo>
                      <a:pt x="80" y="447"/>
                    </a:lnTo>
                    <a:lnTo>
                      <a:pt x="21" y="544"/>
                    </a:lnTo>
                    <a:lnTo>
                      <a:pt x="81" y="439"/>
                    </a:lnTo>
                    <a:lnTo>
                      <a:pt x="87" y="411"/>
                    </a:lnTo>
                    <a:lnTo>
                      <a:pt x="80" y="417"/>
                    </a:lnTo>
                    <a:lnTo>
                      <a:pt x="89" y="384"/>
                    </a:lnTo>
                    <a:lnTo>
                      <a:pt x="81" y="397"/>
                    </a:lnTo>
                    <a:lnTo>
                      <a:pt x="69" y="444"/>
                    </a:lnTo>
                    <a:lnTo>
                      <a:pt x="80" y="394"/>
                    </a:lnTo>
                    <a:lnTo>
                      <a:pt x="87" y="374"/>
                    </a:lnTo>
                    <a:lnTo>
                      <a:pt x="86" y="374"/>
                    </a:lnTo>
                    <a:lnTo>
                      <a:pt x="78" y="384"/>
                    </a:lnTo>
                    <a:lnTo>
                      <a:pt x="64" y="410"/>
                    </a:lnTo>
                    <a:lnTo>
                      <a:pt x="13" y="429"/>
                    </a:lnTo>
                    <a:lnTo>
                      <a:pt x="64" y="406"/>
                    </a:lnTo>
                    <a:lnTo>
                      <a:pt x="80" y="375"/>
                    </a:lnTo>
                    <a:lnTo>
                      <a:pt x="86" y="351"/>
                    </a:lnTo>
                    <a:lnTo>
                      <a:pt x="78" y="351"/>
                    </a:lnTo>
                    <a:lnTo>
                      <a:pt x="86" y="328"/>
                    </a:lnTo>
                    <a:lnTo>
                      <a:pt x="76" y="334"/>
                    </a:lnTo>
                    <a:lnTo>
                      <a:pt x="40" y="380"/>
                    </a:lnTo>
                    <a:lnTo>
                      <a:pt x="76" y="332"/>
                    </a:lnTo>
                    <a:lnTo>
                      <a:pt x="83" y="305"/>
                    </a:lnTo>
                    <a:lnTo>
                      <a:pt x="74" y="312"/>
                    </a:lnTo>
                    <a:lnTo>
                      <a:pt x="80" y="290"/>
                    </a:lnTo>
                    <a:lnTo>
                      <a:pt x="72" y="305"/>
                    </a:lnTo>
                    <a:lnTo>
                      <a:pt x="78" y="272"/>
                    </a:lnTo>
                    <a:lnTo>
                      <a:pt x="71" y="289"/>
                    </a:lnTo>
                    <a:lnTo>
                      <a:pt x="40" y="359"/>
                    </a:lnTo>
                    <a:lnTo>
                      <a:pt x="72" y="289"/>
                    </a:lnTo>
                    <a:lnTo>
                      <a:pt x="80" y="247"/>
                    </a:lnTo>
                    <a:lnTo>
                      <a:pt x="71" y="256"/>
                    </a:lnTo>
                    <a:lnTo>
                      <a:pt x="20" y="296"/>
                    </a:lnTo>
                    <a:lnTo>
                      <a:pt x="71" y="254"/>
                    </a:lnTo>
                    <a:lnTo>
                      <a:pt x="77" y="218"/>
                    </a:lnTo>
                    <a:lnTo>
                      <a:pt x="70" y="224"/>
                    </a:lnTo>
                    <a:lnTo>
                      <a:pt x="76" y="203"/>
                    </a:lnTo>
                    <a:lnTo>
                      <a:pt x="69" y="211"/>
                    </a:lnTo>
                    <a:lnTo>
                      <a:pt x="44" y="311"/>
                    </a:lnTo>
                    <a:lnTo>
                      <a:pt x="70" y="203"/>
                    </a:lnTo>
                    <a:lnTo>
                      <a:pt x="70" y="175"/>
                    </a:lnTo>
                    <a:lnTo>
                      <a:pt x="62" y="188"/>
                    </a:lnTo>
                    <a:lnTo>
                      <a:pt x="48" y="243"/>
                    </a:lnTo>
                    <a:lnTo>
                      <a:pt x="65" y="171"/>
                    </a:lnTo>
                    <a:lnTo>
                      <a:pt x="69" y="148"/>
                    </a:lnTo>
                    <a:lnTo>
                      <a:pt x="62" y="158"/>
                    </a:lnTo>
                    <a:lnTo>
                      <a:pt x="43" y="203"/>
                    </a:lnTo>
                    <a:lnTo>
                      <a:pt x="0" y="228"/>
                    </a:lnTo>
                    <a:lnTo>
                      <a:pt x="44" y="200"/>
                    </a:lnTo>
                    <a:lnTo>
                      <a:pt x="61" y="152"/>
                    </a:lnTo>
                    <a:lnTo>
                      <a:pt x="64" y="120"/>
                    </a:lnTo>
                    <a:lnTo>
                      <a:pt x="56" y="135"/>
                    </a:lnTo>
                    <a:lnTo>
                      <a:pt x="60" y="106"/>
                    </a:lnTo>
                    <a:lnTo>
                      <a:pt x="31" y="182"/>
                    </a:lnTo>
                    <a:lnTo>
                      <a:pt x="58" y="103"/>
                    </a:lnTo>
                    <a:lnTo>
                      <a:pt x="61" y="80"/>
                    </a:lnTo>
                    <a:lnTo>
                      <a:pt x="52" y="97"/>
                    </a:lnTo>
                    <a:lnTo>
                      <a:pt x="53" y="63"/>
                    </a:lnTo>
                    <a:lnTo>
                      <a:pt x="42" y="79"/>
                    </a:lnTo>
                    <a:lnTo>
                      <a:pt x="2" y="139"/>
                    </a:lnTo>
                    <a:lnTo>
                      <a:pt x="42" y="77"/>
                    </a:lnTo>
                    <a:lnTo>
                      <a:pt x="48" y="43"/>
                    </a:lnTo>
                    <a:lnTo>
                      <a:pt x="40" y="53"/>
                    </a:lnTo>
                    <a:lnTo>
                      <a:pt x="44" y="27"/>
                    </a:lnTo>
                    <a:lnTo>
                      <a:pt x="39" y="34"/>
                    </a:lnTo>
                    <a:lnTo>
                      <a:pt x="37" y="14"/>
                    </a:lnTo>
                    <a:lnTo>
                      <a:pt x="39" y="5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43" name="Freeform 95"/>
              <p:cNvSpPr>
                <a:spLocks/>
              </p:cNvSpPr>
              <p:nvPr/>
            </p:nvSpPr>
            <p:spPr bwMode="ltGray">
              <a:xfrm>
                <a:off x="5348" y="3757"/>
                <a:ext cx="38" cy="246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2" y="18"/>
                  </a:cxn>
                  <a:cxn ang="0">
                    <a:pos x="14" y="48"/>
                  </a:cxn>
                  <a:cxn ang="0">
                    <a:pos x="7" y="88"/>
                  </a:cxn>
                  <a:cxn ang="0">
                    <a:pos x="0" y="140"/>
                  </a:cxn>
                  <a:cxn ang="0">
                    <a:pos x="0" y="196"/>
                  </a:cxn>
                  <a:cxn ang="0">
                    <a:pos x="3" y="245"/>
                  </a:cxn>
                  <a:cxn ang="0">
                    <a:pos x="7" y="245"/>
                  </a:cxn>
                  <a:cxn ang="0">
                    <a:pos x="3" y="196"/>
                  </a:cxn>
                  <a:cxn ang="0">
                    <a:pos x="3" y="156"/>
                  </a:cxn>
                  <a:cxn ang="0">
                    <a:pos x="10" y="111"/>
                  </a:cxn>
                  <a:cxn ang="0">
                    <a:pos x="22" y="67"/>
                  </a:cxn>
                  <a:cxn ang="0">
                    <a:pos x="37" y="11"/>
                  </a:cxn>
                  <a:cxn ang="0">
                    <a:pos x="29" y="0"/>
                  </a:cxn>
                </a:cxnLst>
                <a:rect l="0" t="0" r="r" b="b"/>
                <a:pathLst>
                  <a:path w="38" h="246">
                    <a:moveTo>
                      <a:pt x="29" y="0"/>
                    </a:moveTo>
                    <a:lnTo>
                      <a:pt x="22" y="18"/>
                    </a:lnTo>
                    <a:lnTo>
                      <a:pt x="14" y="48"/>
                    </a:lnTo>
                    <a:lnTo>
                      <a:pt x="7" y="88"/>
                    </a:lnTo>
                    <a:lnTo>
                      <a:pt x="0" y="140"/>
                    </a:lnTo>
                    <a:lnTo>
                      <a:pt x="0" y="196"/>
                    </a:lnTo>
                    <a:lnTo>
                      <a:pt x="3" y="245"/>
                    </a:lnTo>
                    <a:lnTo>
                      <a:pt x="7" y="245"/>
                    </a:lnTo>
                    <a:lnTo>
                      <a:pt x="3" y="196"/>
                    </a:lnTo>
                    <a:lnTo>
                      <a:pt x="3" y="156"/>
                    </a:lnTo>
                    <a:lnTo>
                      <a:pt x="10" y="111"/>
                    </a:lnTo>
                    <a:lnTo>
                      <a:pt x="22" y="67"/>
                    </a:lnTo>
                    <a:lnTo>
                      <a:pt x="37" y="11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44" name="Freeform 96"/>
              <p:cNvSpPr>
                <a:spLocks/>
              </p:cNvSpPr>
              <p:nvPr/>
            </p:nvSpPr>
            <p:spPr bwMode="ltGray">
              <a:xfrm>
                <a:off x="5507" y="3623"/>
                <a:ext cx="63" cy="247"/>
              </a:xfrm>
              <a:custGeom>
                <a:avLst/>
                <a:gdLst/>
                <a:ahLst/>
                <a:cxnLst>
                  <a:cxn ang="0">
                    <a:pos x="1" y="39"/>
                  </a:cxn>
                  <a:cxn ang="0">
                    <a:pos x="14" y="0"/>
                  </a:cxn>
                  <a:cxn ang="0">
                    <a:pos x="23" y="0"/>
                  </a:cxn>
                  <a:cxn ang="0">
                    <a:pos x="29" y="2"/>
                  </a:cxn>
                  <a:cxn ang="0">
                    <a:pos x="35" y="13"/>
                  </a:cxn>
                  <a:cxn ang="0">
                    <a:pos x="49" y="44"/>
                  </a:cxn>
                  <a:cxn ang="0">
                    <a:pos x="54" y="59"/>
                  </a:cxn>
                  <a:cxn ang="0">
                    <a:pos x="57" y="73"/>
                  </a:cxn>
                  <a:cxn ang="0">
                    <a:pos x="61" y="115"/>
                  </a:cxn>
                  <a:cxn ang="0">
                    <a:pos x="62" y="128"/>
                  </a:cxn>
                  <a:cxn ang="0">
                    <a:pos x="61" y="144"/>
                  </a:cxn>
                  <a:cxn ang="0">
                    <a:pos x="58" y="162"/>
                  </a:cxn>
                  <a:cxn ang="0">
                    <a:pos x="53" y="188"/>
                  </a:cxn>
                  <a:cxn ang="0">
                    <a:pos x="47" y="205"/>
                  </a:cxn>
                  <a:cxn ang="0">
                    <a:pos x="40" y="222"/>
                  </a:cxn>
                  <a:cxn ang="0">
                    <a:pos x="27" y="246"/>
                  </a:cxn>
                  <a:cxn ang="0">
                    <a:pos x="34" y="217"/>
                  </a:cxn>
                  <a:cxn ang="0">
                    <a:pos x="39" y="191"/>
                  </a:cxn>
                  <a:cxn ang="0">
                    <a:pos x="43" y="167"/>
                  </a:cxn>
                  <a:cxn ang="0">
                    <a:pos x="42" y="144"/>
                  </a:cxn>
                  <a:cxn ang="0">
                    <a:pos x="40" y="128"/>
                  </a:cxn>
                  <a:cxn ang="0">
                    <a:pos x="43" y="108"/>
                  </a:cxn>
                  <a:cxn ang="0">
                    <a:pos x="45" y="91"/>
                  </a:cxn>
                  <a:cxn ang="0">
                    <a:pos x="38" y="59"/>
                  </a:cxn>
                  <a:cxn ang="0">
                    <a:pos x="38" y="41"/>
                  </a:cxn>
                  <a:cxn ang="0">
                    <a:pos x="32" y="27"/>
                  </a:cxn>
                  <a:cxn ang="0">
                    <a:pos x="23" y="10"/>
                  </a:cxn>
                  <a:cxn ang="0">
                    <a:pos x="17" y="24"/>
                  </a:cxn>
                  <a:cxn ang="0">
                    <a:pos x="0" y="46"/>
                  </a:cxn>
                  <a:cxn ang="0">
                    <a:pos x="1" y="39"/>
                  </a:cxn>
                </a:cxnLst>
                <a:rect l="0" t="0" r="r" b="b"/>
                <a:pathLst>
                  <a:path w="63" h="247">
                    <a:moveTo>
                      <a:pt x="1" y="39"/>
                    </a:moveTo>
                    <a:lnTo>
                      <a:pt x="14" y="0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5" y="13"/>
                    </a:lnTo>
                    <a:lnTo>
                      <a:pt x="49" y="44"/>
                    </a:lnTo>
                    <a:lnTo>
                      <a:pt x="54" y="59"/>
                    </a:lnTo>
                    <a:lnTo>
                      <a:pt x="57" y="73"/>
                    </a:lnTo>
                    <a:lnTo>
                      <a:pt x="61" y="115"/>
                    </a:lnTo>
                    <a:lnTo>
                      <a:pt x="62" y="128"/>
                    </a:lnTo>
                    <a:lnTo>
                      <a:pt x="61" y="144"/>
                    </a:lnTo>
                    <a:lnTo>
                      <a:pt x="58" y="162"/>
                    </a:lnTo>
                    <a:lnTo>
                      <a:pt x="53" y="188"/>
                    </a:lnTo>
                    <a:lnTo>
                      <a:pt x="47" y="205"/>
                    </a:lnTo>
                    <a:lnTo>
                      <a:pt x="40" y="222"/>
                    </a:lnTo>
                    <a:lnTo>
                      <a:pt x="27" y="246"/>
                    </a:lnTo>
                    <a:lnTo>
                      <a:pt x="34" y="217"/>
                    </a:lnTo>
                    <a:lnTo>
                      <a:pt x="39" y="191"/>
                    </a:lnTo>
                    <a:lnTo>
                      <a:pt x="43" y="167"/>
                    </a:lnTo>
                    <a:lnTo>
                      <a:pt x="42" y="144"/>
                    </a:lnTo>
                    <a:lnTo>
                      <a:pt x="40" y="128"/>
                    </a:lnTo>
                    <a:lnTo>
                      <a:pt x="43" y="108"/>
                    </a:lnTo>
                    <a:lnTo>
                      <a:pt x="45" y="91"/>
                    </a:lnTo>
                    <a:lnTo>
                      <a:pt x="38" y="59"/>
                    </a:lnTo>
                    <a:lnTo>
                      <a:pt x="38" y="41"/>
                    </a:lnTo>
                    <a:lnTo>
                      <a:pt x="32" y="27"/>
                    </a:lnTo>
                    <a:lnTo>
                      <a:pt x="23" y="10"/>
                    </a:lnTo>
                    <a:lnTo>
                      <a:pt x="17" y="24"/>
                    </a:lnTo>
                    <a:lnTo>
                      <a:pt x="0" y="46"/>
                    </a:lnTo>
                    <a:lnTo>
                      <a:pt x="1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45" name="Freeform 97"/>
              <p:cNvSpPr>
                <a:spLocks/>
              </p:cNvSpPr>
              <p:nvPr/>
            </p:nvSpPr>
            <p:spPr bwMode="ltGray">
              <a:xfrm>
                <a:off x="5309" y="3405"/>
                <a:ext cx="154" cy="444"/>
              </a:xfrm>
              <a:custGeom>
                <a:avLst/>
                <a:gdLst/>
                <a:ahLst/>
                <a:cxnLst>
                  <a:cxn ang="0">
                    <a:pos x="103" y="5"/>
                  </a:cxn>
                  <a:cxn ang="0">
                    <a:pos x="98" y="18"/>
                  </a:cxn>
                  <a:cxn ang="0">
                    <a:pos x="64" y="17"/>
                  </a:cxn>
                  <a:cxn ang="0">
                    <a:pos x="78" y="23"/>
                  </a:cxn>
                  <a:cxn ang="0">
                    <a:pos x="92" y="30"/>
                  </a:cxn>
                  <a:cxn ang="0">
                    <a:pos x="60" y="41"/>
                  </a:cxn>
                  <a:cxn ang="0">
                    <a:pos x="85" y="46"/>
                  </a:cxn>
                  <a:cxn ang="0">
                    <a:pos x="88" y="57"/>
                  </a:cxn>
                  <a:cxn ang="0">
                    <a:pos x="16" y="120"/>
                  </a:cxn>
                  <a:cxn ang="0">
                    <a:pos x="82" y="74"/>
                  </a:cxn>
                  <a:cxn ang="0">
                    <a:pos x="68" y="102"/>
                  </a:cxn>
                  <a:cxn ang="0">
                    <a:pos x="77" y="103"/>
                  </a:cxn>
                  <a:cxn ang="0">
                    <a:pos x="64" y="138"/>
                  </a:cxn>
                  <a:cxn ang="0">
                    <a:pos x="38" y="175"/>
                  </a:cxn>
                  <a:cxn ang="0">
                    <a:pos x="68" y="148"/>
                  </a:cxn>
                  <a:cxn ang="0">
                    <a:pos x="43" y="204"/>
                  </a:cxn>
                  <a:cxn ang="0">
                    <a:pos x="65" y="166"/>
                  </a:cxn>
                  <a:cxn ang="0">
                    <a:pos x="71" y="166"/>
                  </a:cxn>
                  <a:cxn ang="0">
                    <a:pos x="63" y="201"/>
                  </a:cxn>
                  <a:cxn ang="0">
                    <a:pos x="70" y="201"/>
                  </a:cxn>
                  <a:cxn ang="0">
                    <a:pos x="55" y="238"/>
                  </a:cxn>
                  <a:cxn ang="0">
                    <a:pos x="64" y="230"/>
                  </a:cxn>
                  <a:cxn ang="0">
                    <a:pos x="56" y="264"/>
                  </a:cxn>
                  <a:cxn ang="0">
                    <a:pos x="63" y="253"/>
                  </a:cxn>
                  <a:cxn ang="0">
                    <a:pos x="69" y="250"/>
                  </a:cxn>
                  <a:cxn ang="0">
                    <a:pos x="64" y="276"/>
                  </a:cxn>
                  <a:cxn ang="0">
                    <a:pos x="50" y="325"/>
                  </a:cxn>
                  <a:cxn ang="0">
                    <a:pos x="69" y="287"/>
                  </a:cxn>
                  <a:cxn ang="0">
                    <a:pos x="73" y="280"/>
                  </a:cxn>
                  <a:cxn ang="0">
                    <a:pos x="72" y="322"/>
                  </a:cxn>
                  <a:cxn ang="0">
                    <a:pos x="78" y="340"/>
                  </a:cxn>
                  <a:cxn ang="0">
                    <a:pos x="80" y="319"/>
                  </a:cxn>
                  <a:cxn ang="0">
                    <a:pos x="135" y="379"/>
                  </a:cxn>
                  <a:cxn ang="0">
                    <a:pos x="85" y="290"/>
                  </a:cxn>
                  <a:cxn ang="0">
                    <a:pos x="96" y="310"/>
                  </a:cxn>
                  <a:cxn ang="0">
                    <a:pos x="81" y="260"/>
                  </a:cxn>
                  <a:cxn ang="0">
                    <a:pos x="141" y="299"/>
                  </a:cxn>
                  <a:cxn ang="0">
                    <a:pos x="81" y="245"/>
                  </a:cxn>
                  <a:cxn ang="0">
                    <a:pos x="89" y="233"/>
                  </a:cxn>
                  <a:cxn ang="0">
                    <a:pos x="83" y="212"/>
                  </a:cxn>
                  <a:cxn ang="0">
                    <a:pos x="92" y="212"/>
                  </a:cxn>
                  <a:cxn ang="0">
                    <a:pos x="120" y="250"/>
                  </a:cxn>
                  <a:cxn ang="0">
                    <a:pos x="93" y="178"/>
                  </a:cxn>
                  <a:cxn ang="0">
                    <a:pos x="88" y="152"/>
                  </a:cxn>
                  <a:cxn ang="0">
                    <a:pos x="96" y="148"/>
                  </a:cxn>
                  <a:cxn ang="0">
                    <a:pos x="94" y="122"/>
                  </a:cxn>
                  <a:cxn ang="0">
                    <a:pos x="97" y="119"/>
                  </a:cxn>
                  <a:cxn ang="0">
                    <a:pos x="116" y="142"/>
                  </a:cxn>
                  <a:cxn ang="0">
                    <a:pos x="102" y="106"/>
                  </a:cxn>
                  <a:cxn ang="0">
                    <a:pos x="103" y="74"/>
                  </a:cxn>
                  <a:cxn ang="0">
                    <a:pos x="102" y="56"/>
                  </a:cxn>
                  <a:cxn ang="0">
                    <a:pos x="117" y="56"/>
                  </a:cxn>
                  <a:cxn ang="0">
                    <a:pos x="112" y="30"/>
                  </a:cxn>
                  <a:cxn ang="0">
                    <a:pos x="120" y="24"/>
                  </a:cxn>
                  <a:cxn ang="0">
                    <a:pos x="118" y="0"/>
                  </a:cxn>
                </a:cxnLst>
                <a:rect l="0" t="0" r="r" b="b"/>
                <a:pathLst>
                  <a:path w="154" h="444">
                    <a:moveTo>
                      <a:pt x="118" y="0"/>
                    </a:moveTo>
                    <a:lnTo>
                      <a:pt x="112" y="1"/>
                    </a:lnTo>
                    <a:lnTo>
                      <a:pt x="103" y="5"/>
                    </a:lnTo>
                    <a:lnTo>
                      <a:pt x="109" y="7"/>
                    </a:lnTo>
                    <a:lnTo>
                      <a:pt x="104" y="12"/>
                    </a:lnTo>
                    <a:lnTo>
                      <a:pt x="98" y="18"/>
                    </a:lnTo>
                    <a:lnTo>
                      <a:pt x="90" y="21"/>
                    </a:lnTo>
                    <a:lnTo>
                      <a:pt x="78" y="20"/>
                    </a:lnTo>
                    <a:lnTo>
                      <a:pt x="64" y="17"/>
                    </a:lnTo>
                    <a:lnTo>
                      <a:pt x="30" y="20"/>
                    </a:lnTo>
                    <a:lnTo>
                      <a:pt x="64" y="17"/>
                    </a:lnTo>
                    <a:lnTo>
                      <a:pt x="78" y="23"/>
                    </a:lnTo>
                    <a:lnTo>
                      <a:pt x="90" y="21"/>
                    </a:lnTo>
                    <a:lnTo>
                      <a:pt x="98" y="25"/>
                    </a:lnTo>
                    <a:lnTo>
                      <a:pt x="92" y="30"/>
                    </a:lnTo>
                    <a:lnTo>
                      <a:pt x="96" y="33"/>
                    </a:lnTo>
                    <a:lnTo>
                      <a:pt x="85" y="43"/>
                    </a:lnTo>
                    <a:lnTo>
                      <a:pt x="60" y="41"/>
                    </a:lnTo>
                    <a:lnTo>
                      <a:pt x="28" y="76"/>
                    </a:lnTo>
                    <a:lnTo>
                      <a:pt x="60" y="43"/>
                    </a:lnTo>
                    <a:lnTo>
                      <a:pt x="85" y="46"/>
                    </a:lnTo>
                    <a:lnTo>
                      <a:pt x="92" y="46"/>
                    </a:lnTo>
                    <a:lnTo>
                      <a:pt x="79" y="57"/>
                    </a:lnTo>
                    <a:lnTo>
                      <a:pt x="88" y="57"/>
                    </a:lnTo>
                    <a:lnTo>
                      <a:pt x="73" y="71"/>
                    </a:lnTo>
                    <a:lnTo>
                      <a:pt x="46" y="89"/>
                    </a:lnTo>
                    <a:lnTo>
                      <a:pt x="16" y="120"/>
                    </a:lnTo>
                    <a:lnTo>
                      <a:pt x="47" y="92"/>
                    </a:lnTo>
                    <a:lnTo>
                      <a:pt x="74" y="74"/>
                    </a:lnTo>
                    <a:lnTo>
                      <a:pt x="82" y="74"/>
                    </a:lnTo>
                    <a:lnTo>
                      <a:pt x="70" y="84"/>
                    </a:lnTo>
                    <a:lnTo>
                      <a:pt x="78" y="87"/>
                    </a:lnTo>
                    <a:lnTo>
                      <a:pt x="68" y="102"/>
                    </a:lnTo>
                    <a:lnTo>
                      <a:pt x="2" y="208"/>
                    </a:lnTo>
                    <a:lnTo>
                      <a:pt x="68" y="103"/>
                    </a:lnTo>
                    <a:lnTo>
                      <a:pt x="77" y="103"/>
                    </a:lnTo>
                    <a:lnTo>
                      <a:pt x="67" y="119"/>
                    </a:lnTo>
                    <a:lnTo>
                      <a:pt x="74" y="117"/>
                    </a:lnTo>
                    <a:lnTo>
                      <a:pt x="64" y="138"/>
                    </a:lnTo>
                    <a:lnTo>
                      <a:pt x="38" y="175"/>
                    </a:lnTo>
                    <a:lnTo>
                      <a:pt x="10" y="228"/>
                    </a:lnTo>
                    <a:lnTo>
                      <a:pt x="38" y="175"/>
                    </a:lnTo>
                    <a:lnTo>
                      <a:pt x="65" y="139"/>
                    </a:lnTo>
                    <a:lnTo>
                      <a:pt x="74" y="135"/>
                    </a:lnTo>
                    <a:lnTo>
                      <a:pt x="68" y="148"/>
                    </a:lnTo>
                    <a:lnTo>
                      <a:pt x="73" y="146"/>
                    </a:lnTo>
                    <a:lnTo>
                      <a:pt x="64" y="166"/>
                    </a:lnTo>
                    <a:lnTo>
                      <a:pt x="43" y="204"/>
                    </a:lnTo>
                    <a:lnTo>
                      <a:pt x="0" y="254"/>
                    </a:lnTo>
                    <a:lnTo>
                      <a:pt x="41" y="205"/>
                    </a:lnTo>
                    <a:lnTo>
                      <a:pt x="65" y="166"/>
                    </a:lnTo>
                    <a:lnTo>
                      <a:pt x="69" y="166"/>
                    </a:lnTo>
                    <a:lnTo>
                      <a:pt x="29" y="280"/>
                    </a:lnTo>
                    <a:lnTo>
                      <a:pt x="71" y="166"/>
                    </a:lnTo>
                    <a:lnTo>
                      <a:pt x="65" y="182"/>
                    </a:lnTo>
                    <a:lnTo>
                      <a:pt x="71" y="176"/>
                    </a:lnTo>
                    <a:lnTo>
                      <a:pt x="63" y="201"/>
                    </a:lnTo>
                    <a:lnTo>
                      <a:pt x="34" y="253"/>
                    </a:lnTo>
                    <a:lnTo>
                      <a:pt x="63" y="204"/>
                    </a:lnTo>
                    <a:lnTo>
                      <a:pt x="70" y="201"/>
                    </a:lnTo>
                    <a:lnTo>
                      <a:pt x="63" y="215"/>
                    </a:lnTo>
                    <a:lnTo>
                      <a:pt x="29" y="319"/>
                    </a:lnTo>
                    <a:lnTo>
                      <a:pt x="55" y="238"/>
                    </a:lnTo>
                    <a:lnTo>
                      <a:pt x="64" y="215"/>
                    </a:lnTo>
                    <a:lnTo>
                      <a:pt x="70" y="212"/>
                    </a:lnTo>
                    <a:lnTo>
                      <a:pt x="64" y="230"/>
                    </a:lnTo>
                    <a:lnTo>
                      <a:pt x="69" y="227"/>
                    </a:lnTo>
                    <a:lnTo>
                      <a:pt x="60" y="247"/>
                    </a:lnTo>
                    <a:lnTo>
                      <a:pt x="56" y="264"/>
                    </a:lnTo>
                    <a:lnTo>
                      <a:pt x="14" y="323"/>
                    </a:lnTo>
                    <a:lnTo>
                      <a:pt x="57" y="266"/>
                    </a:lnTo>
                    <a:lnTo>
                      <a:pt x="63" y="253"/>
                    </a:lnTo>
                    <a:lnTo>
                      <a:pt x="68" y="250"/>
                    </a:lnTo>
                    <a:lnTo>
                      <a:pt x="57" y="283"/>
                    </a:lnTo>
                    <a:lnTo>
                      <a:pt x="69" y="250"/>
                    </a:lnTo>
                    <a:lnTo>
                      <a:pt x="63" y="266"/>
                    </a:lnTo>
                    <a:lnTo>
                      <a:pt x="70" y="261"/>
                    </a:lnTo>
                    <a:lnTo>
                      <a:pt x="64" y="276"/>
                    </a:lnTo>
                    <a:lnTo>
                      <a:pt x="50" y="325"/>
                    </a:lnTo>
                    <a:lnTo>
                      <a:pt x="36" y="353"/>
                    </a:lnTo>
                    <a:lnTo>
                      <a:pt x="50" y="325"/>
                    </a:lnTo>
                    <a:lnTo>
                      <a:pt x="65" y="277"/>
                    </a:lnTo>
                    <a:lnTo>
                      <a:pt x="71" y="276"/>
                    </a:lnTo>
                    <a:lnTo>
                      <a:pt x="69" y="287"/>
                    </a:lnTo>
                    <a:lnTo>
                      <a:pt x="57" y="319"/>
                    </a:lnTo>
                    <a:lnTo>
                      <a:pt x="70" y="290"/>
                    </a:lnTo>
                    <a:lnTo>
                      <a:pt x="73" y="280"/>
                    </a:lnTo>
                    <a:lnTo>
                      <a:pt x="68" y="306"/>
                    </a:lnTo>
                    <a:lnTo>
                      <a:pt x="74" y="302"/>
                    </a:lnTo>
                    <a:lnTo>
                      <a:pt x="72" y="322"/>
                    </a:lnTo>
                    <a:lnTo>
                      <a:pt x="76" y="313"/>
                    </a:lnTo>
                    <a:lnTo>
                      <a:pt x="79" y="320"/>
                    </a:lnTo>
                    <a:lnTo>
                      <a:pt x="78" y="340"/>
                    </a:lnTo>
                    <a:lnTo>
                      <a:pt x="51" y="443"/>
                    </a:lnTo>
                    <a:lnTo>
                      <a:pt x="80" y="340"/>
                    </a:lnTo>
                    <a:lnTo>
                      <a:pt x="80" y="319"/>
                    </a:lnTo>
                    <a:lnTo>
                      <a:pt x="80" y="304"/>
                    </a:lnTo>
                    <a:lnTo>
                      <a:pt x="86" y="313"/>
                    </a:lnTo>
                    <a:lnTo>
                      <a:pt x="135" y="379"/>
                    </a:lnTo>
                    <a:lnTo>
                      <a:pt x="84" y="306"/>
                    </a:lnTo>
                    <a:lnTo>
                      <a:pt x="80" y="287"/>
                    </a:lnTo>
                    <a:lnTo>
                      <a:pt x="85" y="290"/>
                    </a:lnTo>
                    <a:lnTo>
                      <a:pt x="78" y="267"/>
                    </a:lnTo>
                    <a:lnTo>
                      <a:pt x="84" y="277"/>
                    </a:lnTo>
                    <a:lnTo>
                      <a:pt x="96" y="310"/>
                    </a:lnTo>
                    <a:lnTo>
                      <a:pt x="85" y="274"/>
                    </a:lnTo>
                    <a:lnTo>
                      <a:pt x="80" y="260"/>
                    </a:lnTo>
                    <a:lnTo>
                      <a:pt x="81" y="260"/>
                    </a:lnTo>
                    <a:lnTo>
                      <a:pt x="88" y="267"/>
                    </a:lnTo>
                    <a:lnTo>
                      <a:pt x="99" y="286"/>
                    </a:lnTo>
                    <a:lnTo>
                      <a:pt x="141" y="299"/>
                    </a:lnTo>
                    <a:lnTo>
                      <a:pt x="98" y="283"/>
                    </a:lnTo>
                    <a:lnTo>
                      <a:pt x="85" y="261"/>
                    </a:lnTo>
                    <a:lnTo>
                      <a:pt x="81" y="245"/>
                    </a:lnTo>
                    <a:lnTo>
                      <a:pt x="88" y="245"/>
                    </a:lnTo>
                    <a:lnTo>
                      <a:pt x="81" y="230"/>
                    </a:lnTo>
                    <a:lnTo>
                      <a:pt x="89" y="233"/>
                    </a:lnTo>
                    <a:lnTo>
                      <a:pt x="118" y="264"/>
                    </a:lnTo>
                    <a:lnTo>
                      <a:pt x="89" y="231"/>
                    </a:lnTo>
                    <a:lnTo>
                      <a:pt x="83" y="212"/>
                    </a:lnTo>
                    <a:lnTo>
                      <a:pt x="90" y="218"/>
                    </a:lnTo>
                    <a:lnTo>
                      <a:pt x="85" y="202"/>
                    </a:lnTo>
                    <a:lnTo>
                      <a:pt x="92" y="212"/>
                    </a:lnTo>
                    <a:lnTo>
                      <a:pt x="88" y="189"/>
                    </a:lnTo>
                    <a:lnTo>
                      <a:pt x="93" y="201"/>
                    </a:lnTo>
                    <a:lnTo>
                      <a:pt x="120" y="250"/>
                    </a:lnTo>
                    <a:lnTo>
                      <a:pt x="92" y="201"/>
                    </a:lnTo>
                    <a:lnTo>
                      <a:pt x="86" y="172"/>
                    </a:lnTo>
                    <a:lnTo>
                      <a:pt x="93" y="178"/>
                    </a:lnTo>
                    <a:lnTo>
                      <a:pt x="136" y="207"/>
                    </a:lnTo>
                    <a:lnTo>
                      <a:pt x="93" y="176"/>
                    </a:lnTo>
                    <a:lnTo>
                      <a:pt x="88" y="152"/>
                    </a:lnTo>
                    <a:lnTo>
                      <a:pt x="94" y="156"/>
                    </a:lnTo>
                    <a:lnTo>
                      <a:pt x="89" y="142"/>
                    </a:lnTo>
                    <a:lnTo>
                      <a:pt x="96" y="148"/>
                    </a:lnTo>
                    <a:lnTo>
                      <a:pt x="115" y="217"/>
                    </a:lnTo>
                    <a:lnTo>
                      <a:pt x="94" y="140"/>
                    </a:lnTo>
                    <a:lnTo>
                      <a:pt x="94" y="122"/>
                    </a:lnTo>
                    <a:lnTo>
                      <a:pt x="101" y="130"/>
                    </a:lnTo>
                    <a:lnTo>
                      <a:pt x="112" y="169"/>
                    </a:lnTo>
                    <a:lnTo>
                      <a:pt x="97" y="119"/>
                    </a:lnTo>
                    <a:lnTo>
                      <a:pt x="96" y="103"/>
                    </a:lnTo>
                    <a:lnTo>
                      <a:pt x="101" y="110"/>
                    </a:lnTo>
                    <a:lnTo>
                      <a:pt x="116" y="142"/>
                    </a:lnTo>
                    <a:lnTo>
                      <a:pt x="153" y="159"/>
                    </a:lnTo>
                    <a:lnTo>
                      <a:pt x="115" y="139"/>
                    </a:lnTo>
                    <a:lnTo>
                      <a:pt x="102" y="106"/>
                    </a:lnTo>
                    <a:lnTo>
                      <a:pt x="99" y="84"/>
                    </a:lnTo>
                    <a:lnTo>
                      <a:pt x="106" y="94"/>
                    </a:lnTo>
                    <a:lnTo>
                      <a:pt x="103" y="74"/>
                    </a:lnTo>
                    <a:lnTo>
                      <a:pt x="127" y="128"/>
                    </a:lnTo>
                    <a:lnTo>
                      <a:pt x="104" y="71"/>
                    </a:lnTo>
                    <a:lnTo>
                      <a:pt x="102" y="56"/>
                    </a:lnTo>
                    <a:lnTo>
                      <a:pt x="109" y="69"/>
                    </a:lnTo>
                    <a:lnTo>
                      <a:pt x="108" y="44"/>
                    </a:lnTo>
                    <a:lnTo>
                      <a:pt x="117" y="56"/>
                    </a:lnTo>
                    <a:lnTo>
                      <a:pt x="151" y="97"/>
                    </a:lnTo>
                    <a:lnTo>
                      <a:pt x="117" y="54"/>
                    </a:lnTo>
                    <a:lnTo>
                      <a:pt x="112" y="30"/>
                    </a:lnTo>
                    <a:lnTo>
                      <a:pt x="118" y="37"/>
                    </a:lnTo>
                    <a:lnTo>
                      <a:pt x="115" y="18"/>
                    </a:lnTo>
                    <a:lnTo>
                      <a:pt x="120" y="24"/>
                    </a:lnTo>
                    <a:lnTo>
                      <a:pt x="121" y="10"/>
                    </a:lnTo>
                    <a:lnTo>
                      <a:pt x="120" y="4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46" name="Freeform 98"/>
              <p:cNvSpPr>
                <a:spLocks/>
              </p:cNvSpPr>
              <p:nvPr/>
            </p:nvSpPr>
            <p:spPr bwMode="ltGray">
              <a:xfrm>
                <a:off x="5642" y="3851"/>
                <a:ext cx="42" cy="2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4"/>
                  </a:cxn>
                  <a:cxn ang="0">
                    <a:pos x="24" y="50"/>
                  </a:cxn>
                  <a:cxn ang="0">
                    <a:pos x="32" y="92"/>
                  </a:cxn>
                  <a:cxn ang="0">
                    <a:pos x="41" y="145"/>
                  </a:cxn>
                  <a:cxn ang="0">
                    <a:pos x="41" y="202"/>
                  </a:cxn>
                  <a:cxn ang="0">
                    <a:pos x="36" y="253"/>
                  </a:cxn>
                  <a:cxn ang="0">
                    <a:pos x="32" y="253"/>
                  </a:cxn>
                  <a:cxn ang="0">
                    <a:pos x="36" y="202"/>
                  </a:cxn>
                  <a:cxn ang="0">
                    <a:pos x="36" y="161"/>
                  </a:cxn>
                  <a:cxn ang="0">
                    <a:pos x="28" y="115"/>
                  </a:cxn>
                  <a:cxn ang="0">
                    <a:pos x="16" y="69"/>
                  </a:cxn>
                  <a:cxn ang="0">
                    <a:pos x="0" y="11"/>
                  </a:cxn>
                  <a:cxn ang="0">
                    <a:pos x="8" y="0"/>
                  </a:cxn>
                </a:cxnLst>
                <a:rect l="0" t="0" r="r" b="b"/>
                <a:pathLst>
                  <a:path w="42" h="254">
                    <a:moveTo>
                      <a:pt x="8" y="0"/>
                    </a:moveTo>
                    <a:lnTo>
                      <a:pt x="10" y="4"/>
                    </a:lnTo>
                    <a:lnTo>
                      <a:pt x="24" y="50"/>
                    </a:lnTo>
                    <a:lnTo>
                      <a:pt x="32" y="92"/>
                    </a:lnTo>
                    <a:lnTo>
                      <a:pt x="41" y="145"/>
                    </a:lnTo>
                    <a:lnTo>
                      <a:pt x="41" y="202"/>
                    </a:lnTo>
                    <a:lnTo>
                      <a:pt x="36" y="253"/>
                    </a:lnTo>
                    <a:lnTo>
                      <a:pt x="32" y="253"/>
                    </a:lnTo>
                    <a:lnTo>
                      <a:pt x="36" y="202"/>
                    </a:lnTo>
                    <a:lnTo>
                      <a:pt x="36" y="161"/>
                    </a:lnTo>
                    <a:lnTo>
                      <a:pt x="28" y="115"/>
                    </a:lnTo>
                    <a:lnTo>
                      <a:pt x="16" y="69"/>
                    </a:lnTo>
                    <a:lnTo>
                      <a:pt x="0" y="11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47" name="Freeform 99"/>
              <p:cNvSpPr>
                <a:spLocks/>
              </p:cNvSpPr>
              <p:nvPr/>
            </p:nvSpPr>
            <p:spPr bwMode="ltGray">
              <a:xfrm>
                <a:off x="4706" y="3391"/>
                <a:ext cx="37" cy="433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36" y="15"/>
                  </a:cxn>
                  <a:cxn ang="0">
                    <a:pos x="25" y="180"/>
                  </a:cxn>
                  <a:cxn ang="0">
                    <a:pos x="27" y="227"/>
                  </a:cxn>
                  <a:cxn ang="0">
                    <a:pos x="31" y="432"/>
                  </a:cxn>
                  <a:cxn ang="0">
                    <a:pos x="9" y="269"/>
                  </a:cxn>
                  <a:cxn ang="0">
                    <a:pos x="5" y="221"/>
                  </a:cxn>
                  <a:cxn ang="0">
                    <a:pos x="1" y="184"/>
                  </a:cxn>
                  <a:cxn ang="0">
                    <a:pos x="0" y="146"/>
                  </a:cxn>
                  <a:cxn ang="0">
                    <a:pos x="4" y="109"/>
                  </a:cxn>
                  <a:cxn ang="0">
                    <a:pos x="8" y="61"/>
                  </a:cxn>
                  <a:cxn ang="0">
                    <a:pos x="28" y="0"/>
                  </a:cxn>
                </a:cxnLst>
                <a:rect l="0" t="0" r="r" b="b"/>
                <a:pathLst>
                  <a:path w="37" h="433">
                    <a:moveTo>
                      <a:pt x="28" y="0"/>
                    </a:moveTo>
                    <a:lnTo>
                      <a:pt x="36" y="15"/>
                    </a:lnTo>
                    <a:lnTo>
                      <a:pt x="25" y="180"/>
                    </a:lnTo>
                    <a:lnTo>
                      <a:pt x="27" y="227"/>
                    </a:lnTo>
                    <a:lnTo>
                      <a:pt x="31" y="432"/>
                    </a:lnTo>
                    <a:lnTo>
                      <a:pt x="9" y="269"/>
                    </a:lnTo>
                    <a:lnTo>
                      <a:pt x="5" y="221"/>
                    </a:lnTo>
                    <a:lnTo>
                      <a:pt x="1" y="184"/>
                    </a:lnTo>
                    <a:lnTo>
                      <a:pt x="0" y="146"/>
                    </a:lnTo>
                    <a:lnTo>
                      <a:pt x="4" y="109"/>
                    </a:lnTo>
                    <a:lnTo>
                      <a:pt x="8" y="61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48" name="Freeform 100"/>
              <p:cNvSpPr>
                <a:spLocks/>
              </p:cNvSpPr>
              <p:nvPr/>
            </p:nvSpPr>
            <p:spPr bwMode="ltGray">
              <a:xfrm>
                <a:off x="4368" y="3258"/>
                <a:ext cx="224" cy="609"/>
              </a:xfrm>
              <a:custGeom>
                <a:avLst/>
                <a:gdLst/>
                <a:ahLst/>
                <a:cxnLst>
                  <a:cxn ang="0">
                    <a:pos x="124" y="24"/>
                  </a:cxn>
                  <a:cxn ang="0">
                    <a:pos x="115" y="45"/>
                  </a:cxn>
                  <a:cxn ang="0">
                    <a:pos x="41" y="61"/>
                  </a:cxn>
                  <a:cxn ang="0">
                    <a:pos x="110" y="61"/>
                  </a:cxn>
                  <a:cxn ang="0">
                    <a:pos x="90" y="106"/>
                  </a:cxn>
                  <a:cxn ang="0">
                    <a:pos x="79" y="129"/>
                  </a:cxn>
                  <a:cxn ang="0">
                    <a:pos x="89" y="132"/>
                  </a:cxn>
                  <a:cxn ang="0">
                    <a:pos x="54" y="168"/>
                  </a:cxn>
                  <a:cxn ang="0">
                    <a:pos x="81" y="168"/>
                  </a:cxn>
                  <a:cxn ang="0">
                    <a:pos x="73" y="183"/>
                  </a:cxn>
                  <a:cxn ang="0">
                    <a:pos x="79" y="195"/>
                  </a:cxn>
                  <a:cxn ang="0">
                    <a:pos x="14" y="258"/>
                  </a:cxn>
                  <a:cxn ang="0">
                    <a:pos x="74" y="242"/>
                  </a:cxn>
                  <a:cxn ang="0">
                    <a:pos x="80" y="263"/>
                  </a:cxn>
                  <a:cxn ang="0">
                    <a:pos x="31" y="321"/>
                  </a:cxn>
                  <a:cxn ang="0">
                    <a:pos x="49" y="311"/>
                  </a:cxn>
                  <a:cxn ang="0">
                    <a:pos x="64" y="326"/>
                  </a:cxn>
                  <a:cxn ang="0">
                    <a:pos x="0" y="439"/>
                  </a:cxn>
                  <a:cxn ang="0">
                    <a:pos x="55" y="376"/>
                  </a:cxn>
                  <a:cxn ang="0">
                    <a:pos x="63" y="399"/>
                  </a:cxn>
                  <a:cxn ang="0">
                    <a:pos x="49" y="425"/>
                  </a:cxn>
                  <a:cxn ang="0">
                    <a:pos x="57" y="444"/>
                  </a:cxn>
                  <a:cxn ang="0">
                    <a:pos x="50" y="487"/>
                  </a:cxn>
                  <a:cxn ang="0">
                    <a:pos x="42" y="573"/>
                  </a:cxn>
                  <a:cxn ang="0">
                    <a:pos x="63" y="503"/>
                  </a:cxn>
                  <a:cxn ang="0">
                    <a:pos x="103" y="606"/>
                  </a:cxn>
                  <a:cxn ang="0">
                    <a:pos x="89" y="461"/>
                  </a:cxn>
                  <a:cxn ang="0">
                    <a:pos x="83" y="412"/>
                  </a:cxn>
                  <a:cxn ang="0">
                    <a:pos x="178" y="606"/>
                  </a:cxn>
                  <a:cxn ang="0">
                    <a:pos x="91" y="385"/>
                  </a:cxn>
                  <a:cxn ang="0">
                    <a:pos x="103" y="376"/>
                  </a:cxn>
                  <a:cxn ang="0">
                    <a:pos x="113" y="419"/>
                  </a:cxn>
                  <a:cxn ang="0">
                    <a:pos x="107" y="337"/>
                  </a:cxn>
                  <a:cxn ang="0">
                    <a:pos x="158" y="526"/>
                  </a:cxn>
                  <a:cxn ang="0">
                    <a:pos x="121" y="274"/>
                  </a:cxn>
                  <a:cxn ang="0">
                    <a:pos x="115" y="234"/>
                  </a:cxn>
                  <a:cxn ang="0">
                    <a:pos x="118" y="199"/>
                  </a:cxn>
                  <a:cxn ang="0">
                    <a:pos x="124" y="168"/>
                  </a:cxn>
                  <a:cxn ang="0">
                    <a:pos x="189" y="336"/>
                  </a:cxn>
                  <a:cxn ang="0">
                    <a:pos x="148" y="240"/>
                  </a:cxn>
                  <a:cxn ang="0">
                    <a:pos x="139" y="148"/>
                  </a:cxn>
                  <a:cxn ang="0">
                    <a:pos x="149" y="163"/>
                  </a:cxn>
                  <a:cxn ang="0">
                    <a:pos x="144" y="132"/>
                  </a:cxn>
                  <a:cxn ang="0">
                    <a:pos x="158" y="132"/>
                  </a:cxn>
                  <a:cxn ang="0">
                    <a:pos x="151" y="87"/>
                  </a:cxn>
                  <a:cxn ang="0">
                    <a:pos x="156" y="47"/>
                  </a:cxn>
                  <a:cxn ang="0">
                    <a:pos x="145" y="18"/>
                  </a:cxn>
                </a:cxnLst>
                <a:rect l="0" t="0" r="r" b="b"/>
                <a:pathLst>
                  <a:path w="224" h="609">
                    <a:moveTo>
                      <a:pt x="152" y="0"/>
                    </a:moveTo>
                    <a:lnTo>
                      <a:pt x="140" y="18"/>
                    </a:lnTo>
                    <a:lnTo>
                      <a:pt x="124" y="24"/>
                    </a:lnTo>
                    <a:lnTo>
                      <a:pt x="115" y="28"/>
                    </a:lnTo>
                    <a:lnTo>
                      <a:pt x="107" y="44"/>
                    </a:lnTo>
                    <a:lnTo>
                      <a:pt x="115" y="45"/>
                    </a:lnTo>
                    <a:lnTo>
                      <a:pt x="103" y="56"/>
                    </a:lnTo>
                    <a:lnTo>
                      <a:pt x="84" y="61"/>
                    </a:lnTo>
                    <a:lnTo>
                      <a:pt x="41" y="61"/>
                    </a:lnTo>
                    <a:lnTo>
                      <a:pt x="85" y="66"/>
                    </a:lnTo>
                    <a:lnTo>
                      <a:pt x="103" y="57"/>
                    </a:lnTo>
                    <a:lnTo>
                      <a:pt x="110" y="61"/>
                    </a:lnTo>
                    <a:lnTo>
                      <a:pt x="91" y="81"/>
                    </a:lnTo>
                    <a:lnTo>
                      <a:pt x="105" y="87"/>
                    </a:lnTo>
                    <a:lnTo>
                      <a:pt x="90" y="106"/>
                    </a:lnTo>
                    <a:lnTo>
                      <a:pt x="79" y="125"/>
                    </a:lnTo>
                    <a:lnTo>
                      <a:pt x="12" y="132"/>
                    </a:lnTo>
                    <a:lnTo>
                      <a:pt x="79" y="129"/>
                    </a:lnTo>
                    <a:lnTo>
                      <a:pt x="90" y="112"/>
                    </a:lnTo>
                    <a:lnTo>
                      <a:pt x="101" y="116"/>
                    </a:lnTo>
                    <a:lnTo>
                      <a:pt x="89" y="132"/>
                    </a:lnTo>
                    <a:lnTo>
                      <a:pt x="54" y="166"/>
                    </a:lnTo>
                    <a:lnTo>
                      <a:pt x="17" y="176"/>
                    </a:lnTo>
                    <a:lnTo>
                      <a:pt x="54" y="168"/>
                    </a:lnTo>
                    <a:lnTo>
                      <a:pt x="89" y="139"/>
                    </a:lnTo>
                    <a:lnTo>
                      <a:pt x="95" y="148"/>
                    </a:lnTo>
                    <a:lnTo>
                      <a:pt x="81" y="168"/>
                    </a:lnTo>
                    <a:lnTo>
                      <a:pt x="73" y="182"/>
                    </a:lnTo>
                    <a:lnTo>
                      <a:pt x="26" y="209"/>
                    </a:lnTo>
                    <a:lnTo>
                      <a:pt x="73" y="183"/>
                    </a:lnTo>
                    <a:lnTo>
                      <a:pt x="81" y="172"/>
                    </a:lnTo>
                    <a:lnTo>
                      <a:pt x="92" y="175"/>
                    </a:lnTo>
                    <a:lnTo>
                      <a:pt x="79" y="195"/>
                    </a:lnTo>
                    <a:lnTo>
                      <a:pt x="90" y="196"/>
                    </a:lnTo>
                    <a:lnTo>
                      <a:pt x="69" y="219"/>
                    </a:lnTo>
                    <a:lnTo>
                      <a:pt x="14" y="258"/>
                    </a:lnTo>
                    <a:lnTo>
                      <a:pt x="69" y="224"/>
                    </a:lnTo>
                    <a:lnTo>
                      <a:pt x="88" y="221"/>
                    </a:lnTo>
                    <a:lnTo>
                      <a:pt x="74" y="242"/>
                    </a:lnTo>
                    <a:lnTo>
                      <a:pt x="84" y="240"/>
                    </a:lnTo>
                    <a:lnTo>
                      <a:pt x="69" y="265"/>
                    </a:lnTo>
                    <a:lnTo>
                      <a:pt x="80" y="263"/>
                    </a:lnTo>
                    <a:lnTo>
                      <a:pt x="68" y="287"/>
                    </a:lnTo>
                    <a:lnTo>
                      <a:pt x="49" y="309"/>
                    </a:lnTo>
                    <a:lnTo>
                      <a:pt x="31" y="321"/>
                    </a:lnTo>
                    <a:lnTo>
                      <a:pt x="4" y="326"/>
                    </a:lnTo>
                    <a:lnTo>
                      <a:pt x="30" y="326"/>
                    </a:lnTo>
                    <a:lnTo>
                      <a:pt x="49" y="311"/>
                    </a:lnTo>
                    <a:lnTo>
                      <a:pt x="68" y="294"/>
                    </a:lnTo>
                    <a:lnTo>
                      <a:pt x="80" y="297"/>
                    </a:lnTo>
                    <a:lnTo>
                      <a:pt x="64" y="326"/>
                    </a:lnTo>
                    <a:lnTo>
                      <a:pt x="76" y="326"/>
                    </a:lnTo>
                    <a:lnTo>
                      <a:pt x="60" y="347"/>
                    </a:lnTo>
                    <a:lnTo>
                      <a:pt x="0" y="439"/>
                    </a:lnTo>
                    <a:lnTo>
                      <a:pt x="62" y="350"/>
                    </a:lnTo>
                    <a:lnTo>
                      <a:pt x="72" y="353"/>
                    </a:lnTo>
                    <a:lnTo>
                      <a:pt x="55" y="376"/>
                    </a:lnTo>
                    <a:lnTo>
                      <a:pt x="66" y="382"/>
                    </a:lnTo>
                    <a:lnTo>
                      <a:pt x="51" y="403"/>
                    </a:lnTo>
                    <a:lnTo>
                      <a:pt x="63" y="399"/>
                    </a:lnTo>
                    <a:lnTo>
                      <a:pt x="26" y="472"/>
                    </a:lnTo>
                    <a:lnTo>
                      <a:pt x="64" y="403"/>
                    </a:lnTo>
                    <a:lnTo>
                      <a:pt x="49" y="425"/>
                    </a:lnTo>
                    <a:lnTo>
                      <a:pt x="59" y="425"/>
                    </a:lnTo>
                    <a:lnTo>
                      <a:pt x="49" y="449"/>
                    </a:lnTo>
                    <a:lnTo>
                      <a:pt x="57" y="444"/>
                    </a:lnTo>
                    <a:lnTo>
                      <a:pt x="46" y="472"/>
                    </a:lnTo>
                    <a:lnTo>
                      <a:pt x="57" y="452"/>
                    </a:lnTo>
                    <a:lnTo>
                      <a:pt x="50" y="487"/>
                    </a:lnTo>
                    <a:lnTo>
                      <a:pt x="41" y="573"/>
                    </a:lnTo>
                    <a:lnTo>
                      <a:pt x="46" y="608"/>
                    </a:lnTo>
                    <a:lnTo>
                      <a:pt x="42" y="573"/>
                    </a:lnTo>
                    <a:lnTo>
                      <a:pt x="51" y="488"/>
                    </a:lnTo>
                    <a:lnTo>
                      <a:pt x="60" y="478"/>
                    </a:lnTo>
                    <a:lnTo>
                      <a:pt x="63" y="503"/>
                    </a:lnTo>
                    <a:lnTo>
                      <a:pt x="69" y="472"/>
                    </a:lnTo>
                    <a:lnTo>
                      <a:pt x="77" y="482"/>
                    </a:lnTo>
                    <a:lnTo>
                      <a:pt x="103" y="606"/>
                    </a:lnTo>
                    <a:lnTo>
                      <a:pt x="79" y="472"/>
                    </a:lnTo>
                    <a:lnTo>
                      <a:pt x="79" y="444"/>
                    </a:lnTo>
                    <a:lnTo>
                      <a:pt x="89" y="461"/>
                    </a:lnTo>
                    <a:lnTo>
                      <a:pt x="89" y="551"/>
                    </a:lnTo>
                    <a:lnTo>
                      <a:pt x="89" y="454"/>
                    </a:lnTo>
                    <a:lnTo>
                      <a:pt x="83" y="412"/>
                    </a:lnTo>
                    <a:lnTo>
                      <a:pt x="93" y="434"/>
                    </a:lnTo>
                    <a:lnTo>
                      <a:pt x="110" y="503"/>
                    </a:lnTo>
                    <a:lnTo>
                      <a:pt x="178" y="606"/>
                    </a:lnTo>
                    <a:lnTo>
                      <a:pt x="111" y="498"/>
                    </a:lnTo>
                    <a:lnTo>
                      <a:pt x="93" y="428"/>
                    </a:lnTo>
                    <a:lnTo>
                      <a:pt x="91" y="385"/>
                    </a:lnTo>
                    <a:lnTo>
                      <a:pt x="100" y="406"/>
                    </a:lnTo>
                    <a:lnTo>
                      <a:pt x="95" y="357"/>
                    </a:lnTo>
                    <a:lnTo>
                      <a:pt x="103" y="376"/>
                    </a:lnTo>
                    <a:lnTo>
                      <a:pt x="111" y="421"/>
                    </a:lnTo>
                    <a:lnTo>
                      <a:pt x="152" y="574"/>
                    </a:lnTo>
                    <a:lnTo>
                      <a:pt x="113" y="419"/>
                    </a:lnTo>
                    <a:lnTo>
                      <a:pt x="103" y="376"/>
                    </a:lnTo>
                    <a:lnTo>
                      <a:pt x="101" y="321"/>
                    </a:lnTo>
                    <a:lnTo>
                      <a:pt x="107" y="337"/>
                    </a:lnTo>
                    <a:lnTo>
                      <a:pt x="106" y="301"/>
                    </a:lnTo>
                    <a:lnTo>
                      <a:pt x="113" y="311"/>
                    </a:lnTo>
                    <a:lnTo>
                      <a:pt x="158" y="526"/>
                    </a:lnTo>
                    <a:lnTo>
                      <a:pt x="115" y="306"/>
                    </a:lnTo>
                    <a:lnTo>
                      <a:pt x="113" y="263"/>
                    </a:lnTo>
                    <a:lnTo>
                      <a:pt x="121" y="274"/>
                    </a:lnTo>
                    <a:lnTo>
                      <a:pt x="135" y="439"/>
                    </a:lnTo>
                    <a:lnTo>
                      <a:pt x="123" y="268"/>
                    </a:lnTo>
                    <a:lnTo>
                      <a:pt x="115" y="234"/>
                    </a:lnTo>
                    <a:lnTo>
                      <a:pt x="115" y="222"/>
                    </a:lnTo>
                    <a:lnTo>
                      <a:pt x="122" y="245"/>
                    </a:lnTo>
                    <a:lnTo>
                      <a:pt x="118" y="199"/>
                    </a:lnTo>
                    <a:lnTo>
                      <a:pt x="120" y="186"/>
                    </a:lnTo>
                    <a:lnTo>
                      <a:pt x="124" y="212"/>
                    </a:lnTo>
                    <a:lnTo>
                      <a:pt x="124" y="168"/>
                    </a:lnTo>
                    <a:lnTo>
                      <a:pt x="132" y="176"/>
                    </a:lnTo>
                    <a:lnTo>
                      <a:pt x="147" y="244"/>
                    </a:lnTo>
                    <a:lnTo>
                      <a:pt x="189" y="336"/>
                    </a:lnTo>
                    <a:lnTo>
                      <a:pt x="204" y="399"/>
                    </a:lnTo>
                    <a:lnTo>
                      <a:pt x="189" y="330"/>
                    </a:lnTo>
                    <a:lnTo>
                      <a:pt x="148" y="240"/>
                    </a:lnTo>
                    <a:lnTo>
                      <a:pt x="133" y="173"/>
                    </a:lnTo>
                    <a:lnTo>
                      <a:pt x="130" y="132"/>
                    </a:lnTo>
                    <a:lnTo>
                      <a:pt x="139" y="148"/>
                    </a:lnTo>
                    <a:lnTo>
                      <a:pt x="135" y="107"/>
                    </a:lnTo>
                    <a:lnTo>
                      <a:pt x="143" y="132"/>
                    </a:lnTo>
                    <a:lnTo>
                      <a:pt x="149" y="163"/>
                    </a:lnTo>
                    <a:lnTo>
                      <a:pt x="223" y="255"/>
                    </a:lnTo>
                    <a:lnTo>
                      <a:pt x="152" y="163"/>
                    </a:lnTo>
                    <a:lnTo>
                      <a:pt x="144" y="132"/>
                    </a:lnTo>
                    <a:lnTo>
                      <a:pt x="145" y="77"/>
                    </a:lnTo>
                    <a:lnTo>
                      <a:pt x="149" y="91"/>
                    </a:lnTo>
                    <a:lnTo>
                      <a:pt x="158" y="132"/>
                    </a:lnTo>
                    <a:lnTo>
                      <a:pt x="207" y="227"/>
                    </a:lnTo>
                    <a:lnTo>
                      <a:pt x="158" y="127"/>
                    </a:lnTo>
                    <a:lnTo>
                      <a:pt x="151" y="87"/>
                    </a:lnTo>
                    <a:lnTo>
                      <a:pt x="148" y="50"/>
                    </a:lnTo>
                    <a:lnTo>
                      <a:pt x="160" y="70"/>
                    </a:lnTo>
                    <a:lnTo>
                      <a:pt x="156" y="47"/>
                    </a:lnTo>
                    <a:lnTo>
                      <a:pt x="154" y="34"/>
                    </a:lnTo>
                    <a:lnTo>
                      <a:pt x="151" y="22"/>
                    </a:lnTo>
                    <a:lnTo>
                      <a:pt x="145" y="18"/>
                    </a:lnTo>
                    <a:lnTo>
                      <a:pt x="15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49" name="Freeform 101"/>
              <p:cNvSpPr>
                <a:spLocks/>
              </p:cNvSpPr>
              <p:nvPr/>
            </p:nvSpPr>
            <p:spPr bwMode="ltGray">
              <a:xfrm>
                <a:off x="4566" y="3358"/>
                <a:ext cx="109" cy="423"/>
              </a:xfrm>
              <a:custGeom>
                <a:avLst/>
                <a:gdLst/>
                <a:ahLst/>
                <a:cxnLst>
                  <a:cxn ang="0">
                    <a:pos x="106" y="44"/>
                  </a:cxn>
                  <a:cxn ang="0">
                    <a:pos x="68" y="0"/>
                  </a:cxn>
                  <a:cxn ang="0">
                    <a:pos x="56" y="1"/>
                  </a:cxn>
                  <a:cxn ang="0">
                    <a:pos x="46" y="5"/>
                  </a:cxn>
                  <a:cxn ang="0">
                    <a:pos x="38" y="23"/>
                  </a:cxn>
                  <a:cxn ang="0">
                    <a:pos x="18" y="79"/>
                  </a:cxn>
                  <a:cxn ang="0">
                    <a:pos x="11" y="102"/>
                  </a:cxn>
                  <a:cxn ang="0">
                    <a:pos x="6" y="125"/>
                  </a:cxn>
                  <a:cxn ang="0">
                    <a:pos x="1" y="198"/>
                  </a:cxn>
                  <a:cxn ang="0">
                    <a:pos x="0" y="220"/>
                  </a:cxn>
                  <a:cxn ang="0">
                    <a:pos x="1" y="247"/>
                  </a:cxn>
                  <a:cxn ang="0">
                    <a:pos x="4" y="276"/>
                  </a:cxn>
                  <a:cxn ang="0">
                    <a:pos x="12" y="322"/>
                  </a:cxn>
                  <a:cxn ang="0">
                    <a:pos x="19" y="351"/>
                  </a:cxn>
                  <a:cxn ang="0">
                    <a:pos x="29" y="383"/>
                  </a:cxn>
                  <a:cxn ang="0">
                    <a:pos x="49" y="422"/>
                  </a:cxn>
                  <a:cxn ang="0">
                    <a:pos x="39" y="373"/>
                  </a:cxn>
                  <a:cxn ang="0">
                    <a:pos x="31" y="326"/>
                  </a:cxn>
                  <a:cxn ang="0">
                    <a:pos x="26" y="286"/>
                  </a:cxn>
                  <a:cxn ang="0">
                    <a:pos x="28" y="247"/>
                  </a:cxn>
                  <a:cxn ang="0">
                    <a:pos x="29" y="220"/>
                  </a:cxn>
                  <a:cxn ang="0">
                    <a:pos x="26" y="187"/>
                  </a:cxn>
                  <a:cxn ang="0">
                    <a:pos x="24" y="158"/>
                  </a:cxn>
                  <a:cxn ang="0">
                    <a:pos x="32" y="102"/>
                  </a:cxn>
                  <a:cxn ang="0">
                    <a:pos x="34" y="73"/>
                  </a:cxn>
                  <a:cxn ang="0">
                    <a:pos x="41" y="48"/>
                  </a:cxn>
                  <a:cxn ang="0">
                    <a:pos x="56" y="18"/>
                  </a:cxn>
                  <a:cxn ang="0">
                    <a:pos x="71" y="18"/>
                  </a:cxn>
                  <a:cxn ang="0">
                    <a:pos x="108" y="59"/>
                  </a:cxn>
                  <a:cxn ang="0">
                    <a:pos x="106" y="44"/>
                  </a:cxn>
                </a:cxnLst>
                <a:rect l="0" t="0" r="r" b="b"/>
                <a:pathLst>
                  <a:path w="109" h="423">
                    <a:moveTo>
                      <a:pt x="106" y="44"/>
                    </a:moveTo>
                    <a:lnTo>
                      <a:pt x="68" y="0"/>
                    </a:lnTo>
                    <a:lnTo>
                      <a:pt x="56" y="1"/>
                    </a:lnTo>
                    <a:lnTo>
                      <a:pt x="46" y="5"/>
                    </a:lnTo>
                    <a:lnTo>
                      <a:pt x="38" y="23"/>
                    </a:lnTo>
                    <a:lnTo>
                      <a:pt x="18" y="79"/>
                    </a:lnTo>
                    <a:lnTo>
                      <a:pt x="11" y="102"/>
                    </a:lnTo>
                    <a:lnTo>
                      <a:pt x="6" y="125"/>
                    </a:lnTo>
                    <a:lnTo>
                      <a:pt x="1" y="198"/>
                    </a:lnTo>
                    <a:lnTo>
                      <a:pt x="0" y="220"/>
                    </a:lnTo>
                    <a:lnTo>
                      <a:pt x="1" y="247"/>
                    </a:lnTo>
                    <a:lnTo>
                      <a:pt x="4" y="276"/>
                    </a:lnTo>
                    <a:lnTo>
                      <a:pt x="12" y="322"/>
                    </a:lnTo>
                    <a:lnTo>
                      <a:pt x="19" y="351"/>
                    </a:lnTo>
                    <a:lnTo>
                      <a:pt x="29" y="383"/>
                    </a:lnTo>
                    <a:lnTo>
                      <a:pt x="49" y="422"/>
                    </a:lnTo>
                    <a:lnTo>
                      <a:pt x="39" y="373"/>
                    </a:lnTo>
                    <a:lnTo>
                      <a:pt x="31" y="326"/>
                    </a:lnTo>
                    <a:lnTo>
                      <a:pt x="26" y="286"/>
                    </a:lnTo>
                    <a:lnTo>
                      <a:pt x="28" y="247"/>
                    </a:lnTo>
                    <a:lnTo>
                      <a:pt x="29" y="220"/>
                    </a:lnTo>
                    <a:lnTo>
                      <a:pt x="26" y="187"/>
                    </a:lnTo>
                    <a:lnTo>
                      <a:pt x="24" y="158"/>
                    </a:lnTo>
                    <a:lnTo>
                      <a:pt x="32" y="102"/>
                    </a:lnTo>
                    <a:lnTo>
                      <a:pt x="34" y="73"/>
                    </a:lnTo>
                    <a:lnTo>
                      <a:pt x="41" y="48"/>
                    </a:lnTo>
                    <a:lnTo>
                      <a:pt x="56" y="18"/>
                    </a:lnTo>
                    <a:lnTo>
                      <a:pt x="71" y="18"/>
                    </a:lnTo>
                    <a:lnTo>
                      <a:pt x="108" y="59"/>
                    </a:lnTo>
                    <a:lnTo>
                      <a:pt x="106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50" name="Freeform 102"/>
              <p:cNvSpPr>
                <a:spLocks/>
              </p:cNvSpPr>
              <p:nvPr/>
            </p:nvSpPr>
            <p:spPr bwMode="ltGray">
              <a:xfrm>
                <a:off x="4808" y="3156"/>
                <a:ext cx="194" cy="455"/>
              </a:xfrm>
              <a:custGeom>
                <a:avLst/>
                <a:gdLst/>
                <a:ahLst/>
                <a:cxnLst>
                  <a:cxn ang="0">
                    <a:pos x="135" y="454"/>
                  </a:cxn>
                  <a:cxn ang="0">
                    <a:pos x="150" y="376"/>
                  </a:cxn>
                  <a:cxn ang="0">
                    <a:pos x="155" y="343"/>
                  </a:cxn>
                  <a:cxn ang="0">
                    <a:pos x="168" y="301"/>
                  </a:cxn>
                  <a:cxn ang="0">
                    <a:pos x="183" y="262"/>
                  </a:cxn>
                  <a:cxn ang="0">
                    <a:pos x="191" y="239"/>
                  </a:cxn>
                  <a:cxn ang="0">
                    <a:pos x="193" y="216"/>
                  </a:cxn>
                  <a:cxn ang="0">
                    <a:pos x="188" y="182"/>
                  </a:cxn>
                  <a:cxn ang="0">
                    <a:pos x="186" y="147"/>
                  </a:cxn>
                  <a:cxn ang="0">
                    <a:pos x="165" y="61"/>
                  </a:cxn>
                  <a:cxn ang="0">
                    <a:pos x="155" y="41"/>
                  </a:cxn>
                  <a:cxn ang="0">
                    <a:pos x="138" y="18"/>
                  </a:cxn>
                  <a:cxn ang="0">
                    <a:pos x="122" y="4"/>
                  </a:cxn>
                  <a:cxn ang="0">
                    <a:pos x="103" y="0"/>
                  </a:cxn>
                  <a:cxn ang="0">
                    <a:pos x="87" y="10"/>
                  </a:cxn>
                  <a:cxn ang="0">
                    <a:pos x="68" y="18"/>
                  </a:cxn>
                  <a:cxn ang="0">
                    <a:pos x="48" y="45"/>
                  </a:cxn>
                  <a:cxn ang="0">
                    <a:pos x="41" y="64"/>
                  </a:cxn>
                  <a:cxn ang="0">
                    <a:pos x="29" y="91"/>
                  </a:cxn>
                  <a:cxn ang="0">
                    <a:pos x="19" y="116"/>
                  </a:cxn>
                  <a:cxn ang="0">
                    <a:pos x="1" y="235"/>
                  </a:cxn>
                  <a:cxn ang="0">
                    <a:pos x="0" y="258"/>
                  </a:cxn>
                  <a:cxn ang="0">
                    <a:pos x="4" y="297"/>
                  </a:cxn>
                  <a:cxn ang="0">
                    <a:pos x="14" y="409"/>
                  </a:cxn>
                  <a:cxn ang="0">
                    <a:pos x="13" y="298"/>
                  </a:cxn>
                  <a:cxn ang="0">
                    <a:pos x="19" y="251"/>
                  </a:cxn>
                  <a:cxn ang="0">
                    <a:pos x="23" y="221"/>
                  </a:cxn>
                  <a:cxn ang="0">
                    <a:pos x="31" y="182"/>
                  </a:cxn>
                  <a:cxn ang="0">
                    <a:pos x="38" y="143"/>
                  </a:cxn>
                  <a:cxn ang="0">
                    <a:pos x="50" y="103"/>
                  </a:cxn>
                  <a:cxn ang="0">
                    <a:pos x="64" y="68"/>
                  </a:cxn>
                  <a:cxn ang="0">
                    <a:pos x="75" y="37"/>
                  </a:cxn>
                  <a:cxn ang="0">
                    <a:pos x="87" y="18"/>
                  </a:cxn>
                  <a:cxn ang="0">
                    <a:pos x="101" y="11"/>
                  </a:cxn>
                  <a:cxn ang="0">
                    <a:pos x="115" y="18"/>
                  </a:cxn>
                  <a:cxn ang="0">
                    <a:pos x="124" y="34"/>
                  </a:cxn>
                  <a:cxn ang="0">
                    <a:pos x="130" y="64"/>
                  </a:cxn>
                  <a:cxn ang="0">
                    <a:pos x="130" y="87"/>
                  </a:cxn>
                  <a:cxn ang="0">
                    <a:pos x="134" y="129"/>
                  </a:cxn>
                  <a:cxn ang="0">
                    <a:pos x="140" y="155"/>
                  </a:cxn>
                  <a:cxn ang="0">
                    <a:pos x="153" y="195"/>
                  </a:cxn>
                  <a:cxn ang="0">
                    <a:pos x="155" y="216"/>
                  </a:cxn>
                  <a:cxn ang="0">
                    <a:pos x="158" y="237"/>
                  </a:cxn>
                  <a:cxn ang="0">
                    <a:pos x="158" y="267"/>
                  </a:cxn>
                  <a:cxn ang="0">
                    <a:pos x="134" y="369"/>
                  </a:cxn>
                  <a:cxn ang="0">
                    <a:pos x="135" y="454"/>
                  </a:cxn>
                </a:cxnLst>
                <a:rect l="0" t="0" r="r" b="b"/>
                <a:pathLst>
                  <a:path w="194" h="455">
                    <a:moveTo>
                      <a:pt x="135" y="454"/>
                    </a:moveTo>
                    <a:lnTo>
                      <a:pt x="150" y="376"/>
                    </a:lnTo>
                    <a:lnTo>
                      <a:pt x="155" y="343"/>
                    </a:lnTo>
                    <a:lnTo>
                      <a:pt x="168" y="301"/>
                    </a:lnTo>
                    <a:lnTo>
                      <a:pt x="183" y="262"/>
                    </a:lnTo>
                    <a:lnTo>
                      <a:pt x="191" y="239"/>
                    </a:lnTo>
                    <a:lnTo>
                      <a:pt x="193" y="216"/>
                    </a:lnTo>
                    <a:lnTo>
                      <a:pt x="188" y="182"/>
                    </a:lnTo>
                    <a:lnTo>
                      <a:pt x="186" y="147"/>
                    </a:lnTo>
                    <a:lnTo>
                      <a:pt x="165" y="61"/>
                    </a:lnTo>
                    <a:lnTo>
                      <a:pt x="155" y="41"/>
                    </a:lnTo>
                    <a:lnTo>
                      <a:pt x="138" y="18"/>
                    </a:lnTo>
                    <a:lnTo>
                      <a:pt x="122" y="4"/>
                    </a:lnTo>
                    <a:lnTo>
                      <a:pt x="103" y="0"/>
                    </a:lnTo>
                    <a:lnTo>
                      <a:pt x="87" y="10"/>
                    </a:lnTo>
                    <a:lnTo>
                      <a:pt x="68" y="18"/>
                    </a:lnTo>
                    <a:lnTo>
                      <a:pt x="48" y="45"/>
                    </a:lnTo>
                    <a:lnTo>
                      <a:pt x="41" y="64"/>
                    </a:lnTo>
                    <a:lnTo>
                      <a:pt x="29" y="91"/>
                    </a:lnTo>
                    <a:lnTo>
                      <a:pt x="19" y="116"/>
                    </a:lnTo>
                    <a:lnTo>
                      <a:pt x="1" y="235"/>
                    </a:lnTo>
                    <a:lnTo>
                      <a:pt x="0" y="258"/>
                    </a:lnTo>
                    <a:lnTo>
                      <a:pt x="4" y="297"/>
                    </a:lnTo>
                    <a:lnTo>
                      <a:pt x="14" y="409"/>
                    </a:lnTo>
                    <a:lnTo>
                      <a:pt x="13" y="298"/>
                    </a:lnTo>
                    <a:lnTo>
                      <a:pt x="19" y="251"/>
                    </a:lnTo>
                    <a:lnTo>
                      <a:pt x="23" y="221"/>
                    </a:lnTo>
                    <a:lnTo>
                      <a:pt x="31" y="182"/>
                    </a:lnTo>
                    <a:lnTo>
                      <a:pt x="38" y="143"/>
                    </a:lnTo>
                    <a:lnTo>
                      <a:pt x="50" y="103"/>
                    </a:lnTo>
                    <a:lnTo>
                      <a:pt x="64" y="68"/>
                    </a:lnTo>
                    <a:lnTo>
                      <a:pt x="75" y="37"/>
                    </a:lnTo>
                    <a:lnTo>
                      <a:pt x="87" y="18"/>
                    </a:lnTo>
                    <a:lnTo>
                      <a:pt x="101" y="11"/>
                    </a:lnTo>
                    <a:lnTo>
                      <a:pt x="115" y="18"/>
                    </a:lnTo>
                    <a:lnTo>
                      <a:pt x="124" y="34"/>
                    </a:lnTo>
                    <a:lnTo>
                      <a:pt x="130" y="64"/>
                    </a:lnTo>
                    <a:lnTo>
                      <a:pt x="130" y="87"/>
                    </a:lnTo>
                    <a:lnTo>
                      <a:pt x="134" y="129"/>
                    </a:lnTo>
                    <a:lnTo>
                      <a:pt x="140" y="155"/>
                    </a:lnTo>
                    <a:lnTo>
                      <a:pt x="153" y="195"/>
                    </a:lnTo>
                    <a:lnTo>
                      <a:pt x="155" y="216"/>
                    </a:lnTo>
                    <a:lnTo>
                      <a:pt x="158" y="237"/>
                    </a:lnTo>
                    <a:lnTo>
                      <a:pt x="158" y="267"/>
                    </a:lnTo>
                    <a:lnTo>
                      <a:pt x="134" y="369"/>
                    </a:lnTo>
                    <a:lnTo>
                      <a:pt x="135" y="4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51" name="Freeform 103"/>
              <p:cNvSpPr>
                <a:spLocks/>
              </p:cNvSpPr>
              <p:nvPr/>
            </p:nvSpPr>
            <p:spPr bwMode="ltGray">
              <a:xfrm>
                <a:off x="4624" y="3675"/>
                <a:ext cx="162" cy="414"/>
              </a:xfrm>
              <a:custGeom>
                <a:avLst/>
                <a:gdLst/>
                <a:ahLst/>
                <a:cxnLst>
                  <a:cxn ang="0">
                    <a:pos x="157" y="66"/>
                  </a:cxn>
                  <a:cxn ang="0">
                    <a:pos x="124" y="0"/>
                  </a:cxn>
                  <a:cxn ang="0">
                    <a:pos x="102" y="1"/>
                  </a:cxn>
                  <a:cxn ang="0">
                    <a:pos x="84" y="5"/>
                  </a:cxn>
                  <a:cxn ang="0">
                    <a:pos x="69" y="23"/>
                  </a:cxn>
                  <a:cxn ang="0">
                    <a:pos x="33" y="76"/>
                  </a:cxn>
                  <a:cxn ang="0">
                    <a:pos x="20" y="100"/>
                  </a:cxn>
                  <a:cxn ang="0">
                    <a:pos x="11" y="123"/>
                  </a:cxn>
                  <a:cxn ang="0">
                    <a:pos x="3" y="194"/>
                  </a:cxn>
                  <a:cxn ang="0">
                    <a:pos x="0" y="214"/>
                  </a:cxn>
                  <a:cxn ang="0">
                    <a:pos x="3" y="241"/>
                  </a:cxn>
                  <a:cxn ang="0">
                    <a:pos x="8" y="270"/>
                  </a:cxn>
                  <a:cxn ang="0">
                    <a:pos x="24" y="315"/>
                  </a:cxn>
                  <a:cxn ang="0">
                    <a:pos x="35" y="343"/>
                  </a:cxn>
                  <a:cxn ang="0">
                    <a:pos x="53" y="375"/>
                  </a:cxn>
                  <a:cxn ang="0">
                    <a:pos x="90" y="413"/>
                  </a:cxn>
                  <a:cxn ang="0">
                    <a:pos x="72" y="364"/>
                  </a:cxn>
                  <a:cxn ang="0">
                    <a:pos x="56" y="320"/>
                  </a:cxn>
                  <a:cxn ang="0">
                    <a:pos x="47" y="280"/>
                  </a:cxn>
                  <a:cxn ang="0">
                    <a:pos x="51" y="241"/>
                  </a:cxn>
                  <a:cxn ang="0">
                    <a:pos x="53" y="214"/>
                  </a:cxn>
                  <a:cxn ang="0">
                    <a:pos x="47" y="182"/>
                  </a:cxn>
                  <a:cxn ang="0">
                    <a:pos x="44" y="153"/>
                  </a:cxn>
                  <a:cxn ang="0">
                    <a:pos x="60" y="100"/>
                  </a:cxn>
                  <a:cxn ang="0">
                    <a:pos x="62" y="70"/>
                  </a:cxn>
                  <a:cxn ang="0">
                    <a:pos x="75" y="48"/>
                  </a:cxn>
                  <a:cxn ang="0">
                    <a:pos x="102" y="17"/>
                  </a:cxn>
                  <a:cxn ang="0">
                    <a:pos x="115" y="41"/>
                  </a:cxn>
                  <a:cxn ang="0">
                    <a:pos x="161" y="79"/>
                  </a:cxn>
                  <a:cxn ang="0">
                    <a:pos x="157" y="66"/>
                  </a:cxn>
                </a:cxnLst>
                <a:rect l="0" t="0" r="r" b="b"/>
                <a:pathLst>
                  <a:path w="162" h="414">
                    <a:moveTo>
                      <a:pt x="157" y="66"/>
                    </a:moveTo>
                    <a:lnTo>
                      <a:pt x="124" y="0"/>
                    </a:lnTo>
                    <a:lnTo>
                      <a:pt x="102" y="1"/>
                    </a:lnTo>
                    <a:lnTo>
                      <a:pt x="84" y="5"/>
                    </a:lnTo>
                    <a:lnTo>
                      <a:pt x="69" y="23"/>
                    </a:lnTo>
                    <a:lnTo>
                      <a:pt x="33" y="76"/>
                    </a:lnTo>
                    <a:lnTo>
                      <a:pt x="20" y="100"/>
                    </a:lnTo>
                    <a:lnTo>
                      <a:pt x="11" y="123"/>
                    </a:lnTo>
                    <a:lnTo>
                      <a:pt x="3" y="194"/>
                    </a:lnTo>
                    <a:lnTo>
                      <a:pt x="0" y="214"/>
                    </a:lnTo>
                    <a:lnTo>
                      <a:pt x="3" y="241"/>
                    </a:lnTo>
                    <a:lnTo>
                      <a:pt x="8" y="270"/>
                    </a:lnTo>
                    <a:lnTo>
                      <a:pt x="24" y="315"/>
                    </a:lnTo>
                    <a:lnTo>
                      <a:pt x="35" y="343"/>
                    </a:lnTo>
                    <a:lnTo>
                      <a:pt x="53" y="375"/>
                    </a:lnTo>
                    <a:lnTo>
                      <a:pt x="90" y="413"/>
                    </a:lnTo>
                    <a:lnTo>
                      <a:pt x="72" y="364"/>
                    </a:lnTo>
                    <a:lnTo>
                      <a:pt x="56" y="320"/>
                    </a:lnTo>
                    <a:lnTo>
                      <a:pt x="47" y="280"/>
                    </a:lnTo>
                    <a:lnTo>
                      <a:pt x="51" y="241"/>
                    </a:lnTo>
                    <a:lnTo>
                      <a:pt x="53" y="214"/>
                    </a:lnTo>
                    <a:lnTo>
                      <a:pt x="47" y="182"/>
                    </a:lnTo>
                    <a:lnTo>
                      <a:pt x="44" y="153"/>
                    </a:lnTo>
                    <a:lnTo>
                      <a:pt x="60" y="100"/>
                    </a:lnTo>
                    <a:lnTo>
                      <a:pt x="62" y="70"/>
                    </a:lnTo>
                    <a:lnTo>
                      <a:pt x="75" y="48"/>
                    </a:lnTo>
                    <a:lnTo>
                      <a:pt x="102" y="17"/>
                    </a:lnTo>
                    <a:lnTo>
                      <a:pt x="115" y="41"/>
                    </a:lnTo>
                    <a:lnTo>
                      <a:pt x="161" y="79"/>
                    </a:lnTo>
                    <a:lnTo>
                      <a:pt x="157" y="6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52" name="Freeform 104"/>
              <p:cNvSpPr>
                <a:spLocks/>
              </p:cNvSpPr>
              <p:nvPr/>
            </p:nvSpPr>
            <p:spPr bwMode="ltGray">
              <a:xfrm>
                <a:off x="4815" y="3813"/>
                <a:ext cx="163" cy="279"/>
              </a:xfrm>
              <a:custGeom>
                <a:avLst/>
                <a:gdLst/>
                <a:ahLst/>
                <a:cxnLst>
                  <a:cxn ang="0">
                    <a:pos x="3" y="44"/>
                  </a:cxn>
                  <a:cxn ang="0">
                    <a:pos x="37" y="0"/>
                  </a:cxn>
                  <a:cxn ang="0">
                    <a:pos x="58" y="1"/>
                  </a:cxn>
                  <a:cxn ang="0">
                    <a:pos x="77" y="4"/>
                  </a:cxn>
                  <a:cxn ang="0">
                    <a:pos x="91" y="15"/>
                  </a:cxn>
                  <a:cxn ang="0">
                    <a:pos x="129" y="51"/>
                  </a:cxn>
                  <a:cxn ang="0">
                    <a:pos x="140" y="67"/>
                  </a:cxn>
                  <a:cxn ang="0">
                    <a:pos x="149" y="83"/>
                  </a:cxn>
                  <a:cxn ang="0">
                    <a:pos x="158" y="130"/>
                  </a:cxn>
                  <a:cxn ang="0">
                    <a:pos x="162" y="144"/>
                  </a:cxn>
                  <a:cxn ang="0">
                    <a:pos x="158" y="163"/>
                  </a:cxn>
                  <a:cxn ang="0">
                    <a:pos x="153" y="181"/>
                  </a:cxn>
                  <a:cxn ang="0">
                    <a:pos x="137" y="212"/>
                  </a:cxn>
                  <a:cxn ang="0">
                    <a:pos x="125" y="232"/>
                  </a:cxn>
                  <a:cxn ang="0">
                    <a:pos x="107" y="252"/>
                  </a:cxn>
                  <a:cxn ang="0">
                    <a:pos x="70" y="278"/>
                  </a:cxn>
                  <a:cxn ang="0">
                    <a:pos x="89" y="245"/>
                  </a:cxn>
                  <a:cxn ang="0">
                    <a:pos x="105" y="216"/>
                  </a:cxn>
                  <a:cxn ang="0">
                    <a:pos x="113" y="189"/>
                  </a:cxn>
                  <a:cxn ang="0">
                    <a:pos x="110" y="163"/>
                  </a:cxn>
                  <a:cxn ang="0">
                    <a:pos x="107" y="144"/>
                  </a:cxn>
                  <a:cxn ang="0">
                    <a:pos x="113" y="123"/>
                  </a:cxn>
                  <a:cxn ang="0">
                    <a:pos x="116" y="103"/>
                  </a:cxn>
                  <a:cxn ang="0">
                    <a:pos x="101" y="67"/>
                  </a:cxn>
                  <a:cxn ang="0">
                    <a:pos x="97" y="47"/>
                  </a:cxn>
                  <a:cxn ang="0">
                    <a:pos x="85" y="32"/>
                  </a:cxn>
                  <a:cxn ang="0">
                    <a:pos x="58" y="11"/>
                  </a:cxn>
                  <a:cxn ang="0">
                    <a:pos x="46" y="27"/>
                  </a:cxn>
                  <a:cxn ang="0">
                    <a:pos x="0" y="53"/>
                  </a:cxn>
                  <a:cxn ang="0">
                    <a:pos x="3" y="44"/>
                  </a:cxn>
                </a:cxnLst>
                <a:rect l="0" t="0" r="r" b="b"/>
                <a:pathLst>
                  <a:path w="163" h="279">
                    <a:moveTo>
                      <a:pt x="3" y="44"/>
                    </a:moveTo>
                    <a:lnTo>
                      <a:pt x="37" y="0"/>
                    </a:lnTo>
                    <a:lnTo>
                      <a:pt x="58" y="1"/>
                    </a:lnTo>
                    <a:lnTo>
                      <a:pt x="77" y="4"/>
                    </a:lnTo>
                    <a:lnTo>
                      <a:pt x="91" y="15"/>
                    </a:lnTo>
                    <a:lnTo>
                      <a:pt x="129" y="51"/>
                    </a:lnTo>
                    <a:lnTo>
                      <a:pt x="140" y="67"/>
                    </a:lnTo>
                    <a:lnTo>
                      <a:pt x="149" y="83"/>
                    </a:lnTo>
                    <a:lnTo>
                      <a:pt x="158" y="130"/>
                    </a:lnTo>
                    <a:lnTo>
                      <a:pt x="162" y="144"/>
                    </a:lnTo>
                    <a:lnTo>
                      <a:pt x="158" y="163"/>
                    </a:lnTo>
                    <a:lnTo>
                      <a:pt x="153" y="181"/>
                    </a:lnTo>
                    <a:lnTo>
                      <a:pt x="137" y="212"/>
                    </a:lnTo>
                    <a:lnTo>
                      <a:pt x="125" y="232"/>
                    </a:lnTo>
                    <a:lnTo>
                      <a:pt x="107" y="252"/>
                    </a:lnTo>
                    <a:lnTo>
                      <a:pt x="70" y="278"/>
                    </a:lnTo>
                    <a:lnTo>
                      <a:pt x="89" y="245"/>
                    </a:lnTo>
                    <a:lnTo>
                      <a:pt x="105" y="216"/>
                    </a:lnTo>
                    <a:lnTo>
                      <a:pt x="113" y="189"/>
                    </a:lnTo>
                    <a:lnTo>
                      <a:pt x="110" y="163"/>
                    </a:lnTo>
                    <a:lnTo>
                      <a:pt x="107" y="144"/>
                    </a:lnTo>
                    <a:lnTo>
                      <a:pt x="113" y="123"/>
                    </a:lnTo>
                    <a:lnTo>
                      <a:pt x="116" y="103"/>
                    </a:lnTo>
                    <a:lnTo>
                      <a:pt x="101" y="67"/>
                    </a:lnTo>
                    <a:lnTo>
                      <a:pt x="97" y="47"/>
                    </a:lnTo>
                    <a:lnTo>
                      <a:pt x="85" y="32"/>
                    </a:lnTo>
                    <a:lnTo>
                      <a:pt x="58" y="11"/>
                    </a:lnTo>
                    <a:lnTo>
                      <a:pt x="46" y="27"/>
                    </a:lnTo>
                    <a:lnTo>
                      <a:pt x="0" y="53"/>
                    </a:lnTo>
                    <a:lnTo>
                      <a:pt x="3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53" name="Freeform 105"/>
              <p:cNvSpPr>
                <a:spLocks/>
              </p:cNvSpPr>
              <p:nvPr/>
            </p:nvSpPr>
            <p:spPr bwMode="ltGray">
              <a:xfrm>
                <a:off x="5184" y="2633"/>
                <a:ext cx="313" cy="637"/>
              </a:xfrm>
              <a:custGeom>
                <a:avLst/>
                <a:gdLst/>
                <a:ahLst/>
                <a:cxnLst>
                  <a:cxn ang="0">
                    <a:pos x="294" y="14"/>
                  </a:cxn>
                  <a:cxn ang="0">
                    <a:pos x="292" y="0"/>
                  </a:cxn>
                  <a:cxn ang="0">
                    <a:pos x="269" y="5"/>
                  </a:cxn>
                  <a:cxn ang="0">
                    <a:pos x="256" y="23"/>
                  </a:cxn>
                  <a:cxn ang="0">
                    <a:pos x="8" y="139"/>
                  </a:cxn>
                  <a:cxn ang="0">
                    <a:pos x="229" y="56"/>
                  </a:cxn>
                  <a:cxn ang="0">
                    <a:pos x="232" y="71"/>
                  </a:cxn>
                  <a:cxn ang="0">
                    <a:pos x="124" y="172"/>
                  </a:cxn>
                  <a:cxn ang="0">
                    <a:pos x="258" y="92"/>
                  </a:cxn>
                  <a:cxn ang="0">
                    <a:pos x="241" y="125"/>
                  </a:cxn>
                  <a:cxn ang="0">
                    <a:pos x="198" y="179"/>
                  </a:cxn>
                  <a:cxn ang="0">
                    <a:pos x="67" y="325"/>
                  </a:cxn>
                  <a:cxn ang="0">
                    <a:pos x="73" y="313"/>
                  </a:cxn>
                  <a:cxn ang="0">
                    <a:pos x="158" y="223"/>
                  </a:cxn>
                  <a:cxn ang="0">
                    <a:pos x="225" y="152"/>
                  </a:cxn>
                  <a:cxn ang="0">
                    <a:pos x="256" y="119"/>
                  </a:cxn>
                  <a:cxn ang="0">
                    <a:pos x="261" y="130"/>
                  </a:cxn>
                  <a:cxn ang="0">
                    <a:pos x="225" y="175"/>
                  </a:cxn>
                  <a:cxn ang="0">
                    <a:pos x="172" y="235"/>
                  </a:cxn>
                  <a:cxn ang="0">
                    <a:pos x="241" y="152"/>
                  </a:cxn>
                  <a:cxn ang="0">
                    <a:pos x="261" y="130"/>
                  </a:cxn>
                  <a:cxn ang="0">
                    <a:pos x="264" y="155"/>
                  </a:cxn>
                  <a:cxn ang="0">
                    <a:pos x="241" y="197"/>
                  </a:cxn>
                  <a:cxn ang="0">
                    <a:pos x="172" y="253"/>
                  </a:cxn>
                  <a:cxn ang="0">
                    <a:pos x="114" y="303"/>
                  </a:cxn>
                  <a:cxn ang="0">
                    <a:pos x="182" y="251"/>
                  </a:cxn>
                  <a:cxn ang="0">
                    <a:pos x="251" y="191"/>
                  </a:cxn>
                  <a:cxn ang="0">
                    <a:pos x="248" y="211"/>
                  </a:cxn>
                  <a:cxn ang="0">
                    <a:pos x="251" y="247"/>
                  </a:cxn>
                  <a:cxn ang="0">
                    <a:pos x="240" y="264"/>
                  </a:cxn>
                  <a:cxn ang="0">
                    <a:pos x="184" y="315"/>
                  </a:cxn>
                  <a:cxn ang="0">
                    <a:pos x="77" y="397"/>
                  </a:cxn>
                  <a:cxn ang="0">
                    <a:pos x="93" y="379"/>
                  </a:cxn>
                  <a:cxn ang="0">
                    <a:pos x="225" y="280"/>
                  </a:cxn>
                  <a:cxn ang="0">
                    <a:pos x="266" y="237"/>
                  </a:cxn>
                  <a:cxn ang="0">
                    <a:pos x="161" y="365"/>
                  </a:cxn>
                  <a:cxn ang="0">
                    <a:pos x="265" y="276"/>
                  </a:cxn>
                  <a:cxn ang="0">
                    <a:pos x="262" y="312"/>
                  </a:cxn>
                  <a:cxn ang="0">
                    <a:pos x="210" y="397"/>
                  </a:cxn>
                  <a:cxn ang="0">
                    <a:pos x="120" y="457"/>
                  </a:cxn>
                  <a:cxn ang="0">
                    <a:pos x="36" y="512"/>
                  </a:cxn>
                  <a:cxn ang="0">
                    <a:pos x="162" y="435"/>
                  </a:cxn>
                  <a:cxn ang="0">
                    <a:pos x="214" y="391"/>
                  </a:cxn>
                  <a:cxn ang="0">
                    <a:pos x="261" y="326"/>
                  </a:cxn>
                  <a:cxn ang="0">
                    <a:pos x="256" y="355"/>
                  </a:cxn>
                  <a:cxn ang="0">
                    <a:pos x="253" y="384"/>
                  </a:cxn>
                  <a:cxn ang="0">
                    <a:pos x="256" y="412"/>
                  </a:cxn>
                  <a:cxn ang="0">
                    <a:pos x="210" y="467"/>
                  </a:cxn>
                  <a:cxn ang="0">
                    <a:pos x="123" y="518"/>
                  </a:cxn>
                  <a:cxn ang="0">
                    <a:pos x="128" y="513"/>
                  </a:cxn>
                  <a:cxn ang="0">
                    <a:pos x="236" y="446"/>
                  </a:cxn>
                  <a:cxn ang="0">
                    <a:pos x="230" y="463"/>
                  </a:cxn>
                  <a:cxn ang="0">
                    <a:pos x="236" y="473"/>
                  </a:cxn>
                  <a:cxn ang="0">
                    <a:pos x="241" y="490"/>
                  </a:cxn>
                  <a:cxn ang="0">
                    <a:pos x="188" y="541"/>
                  </a:cxn>
                  <a:cxn ang="0">
                    <a:pos x="130" y="551"/>
                  </a:cxn>
                  <a:cxn ang="0">
                    <a:pos x="236" y="506"/>
                  </a:cxn>
                  <a:cxn ang="0">
                    <a:pos x="230" y="532"/>
                  </a:cxn>
                  <a:cxn ang="0">
                    <a:pos x="237" y="546"/>
                  </a:cxn>
                  <a:cxn ang="0">
                    <a:pos x="114" y="636"/>
                  </a:cxn>
                  <a:cxn ang="0">
                    <a:pos x="230" y="568"/>
                  </a:cxn>
                  <a:cxn ang="0">
                    <a:pos x="255" y="543"/>
                  </a:cxn>
                  <a:cxn ang="0">
                    <a:pos x="270" y="520"/>
                  </a:cxn>
                </a:cxnLst>
                <a:rect l="0" t="0" r="r" b="b"/>
                <a:pathLst>
                  <a:path w="313" h="637">
                    <a:moveTo>
                      <a:pt x="289" y="48"/>
                    </a:moveTo>
                    <a:lnTo>
                      <a:pt x="294" y="14"/>
                    </a:lnTo>
                    <a:lnTo>
                      <a:pt x="312" y="11"/>
                    </a:lnTo>
                    <a:lnTo>
                      <a:pt x="292" y="0"/>
                    </a:lnTo>
                    <a:lnTo>
                      <a:pt x="283" y="1"/>
                    </a:lnTo>
                    <a:lnTo>
                      <a:pt x="269" y="5"/>
                    </a:lnTo>
                    <a:lnTo>
                      <a:pt x="269" y="15"/>
                    </a:lnTo>
                    <a:lnTo>
                      <a:pt x="256" y="23"/>
                    </a:lnTo>
                    <a:lnTo>
                      <a:pt x="151" y="113"/>
                    </a:lnTo>
                    <a:lnTo>
                      <a:pt x="8" y="139"/>
                    </a:lnTo>
                    <a:lnTo>
                      <a:pt x="150" y="112"/>
                    </a:lnTo>
                    <a:lnTo>
                      <a:pt x="229" y="56"/>
                    </a:lnTo>
                    <a:lnTo>
                      <a:pt x="256" y="48"/>
                    </a:lnTo>
                    <a:lnTo>
                      <a:pt x="232" y="71"/>
                    </a:lnTo>
                    <a:lnTo>
                      <a:pt x="256" y="74"/>
                    </a:lnTo>
                    <a:lnTo>
                      <a:pt x="124" y="172"/>
                    </a:lnTo>
                    <a:lnTo>
                      <a:pt x="214" y="110"/>
                    </a:lnTo>
                    <a:lnTo>
                      <a:pt x="258" y="92"/>
                    </a:lnTo>
                    <a:lnTo>
                      <a:pt x="256" y="106"/>
                    </a:lnTo>
                    <a:lnTo>
                      <a:pt x="241" y="125"/>
                    </a:lnTo>
                    <a:lnTo>
                      <a:pt x="229" y="142"/>
                    </a:lnTo>
                    <a:lnTo>
                      <a:pt x="198" y="179"/>
                    </a:lnTo>
                    <a:lnTo>
                      <a:pt x="141" y="247"/>
                    </a:lnTo>
                    <a:lnTo>
                      <a:pt x="67" y="325"/>
                    </a:lnTo>
                    <a:lnTo>
                      <a:pt x="9" y="379"/>
                    </a:lnTo>
                    <a:lnTo>
                      <a:pt x="73" y="313"/>
                    </a:lnTo>
                    <a:lnTo>
                      <a:pt x="110" y="273"/>
                    </a:lnTo>
                    <a:lnTo>
                      <a:pt x="158" y="223"/>
                    </a:lnTo>
                    <a:lnTo>
                      <a:pt x="183" y="191"/>
                    </a:lnTo>
                    <a:lnTo>
                      <a:pt x="225" y="152"/>
                    </a:lnTo>
                    <a:lnTo>
                      <a:pt x="241" y="136"/>
                    </a:lnTo>
                    <a:lnTo>
                      <a:pt x="256" y="119"/>
                    </a:lnTo>
                    <a:lnTo>
                      <a:pt x="248" y="122"/>
                    </a:lnTo>
                    <a:lnTo>
                      <a:pt x="261" y="130"/>
                    </a:lnTo>
                    <a:lnTo>
                      <a:pt x="246" y="142"/>
                    </a:lnTo>
                    <a:lnTo>
                      <a:pt x="225" y="175"/>
                    </a:lnTo>
                    <a:lnTo>
                      <a:pt x="201" y="210"/>
                    </a:lnTo>
                    <a:lnTo>
                      <a:pt x="172" y="235"/>
                    </a:lnTo>
                    <a:lnTo>
                      <a:pt x="219" y="179"/>
                    </a:lnTo>
                    <a:lnTo>
                      <a:pt x="241" y="152"/>
                    </a:lnTo>
                    <a:lnTo>
                      <a:pt x="256" y="130"/>
                    </a:lnTo>
                    <a:lnTo>
                      <a:pt x="261" y="130"/>
                    </a:lnTo>
                    <a:lnTo>
                      <a:pt x="250" y="164"/>
                    </a:lnTo>
                    <a:lnTo>
                      <a:pt x="264" y="155"/>
                    </a:lnTo>
                    <a:lnTo>
                      <a:pt x="256" y="175"/>
                    </a:lnTo>
                    <a:lnTo>
                      <a:pt x="241" y="197"/>
                    </a:lnTo>
                    <a:lnTo>
                      <a:pt x="210" y="230"/>
                    </a:lnTo>
                    <a:lnTo>
                      <a:pt x="172" y="253"/>
                    </a:lnTo>
                    <a:lnTo>
                      <a:pt x="141" y="280"/>
                    </a:lnTo>
                    <a:lnTo>
                      <a:pt x="114" y="303"/>
                    </a:lnTo>
                    <a:lnTo>
                      <a:pt x="130" y="292"/>
                    </a:lnTo>
                    <a:lnTo>
                      <a:pt x="182" y="251"/>
                    </a:lnTo>
                    <a:lnTo>
                      <a:pt x="241" y="202"/>
                    </a:lnTo>
                    <a:lnTo>
                      <a:pt x="251" y="191"/>
                    </a:lnTo>
                    <a:lnTo>
                      <a:pt x="261" y="175"/>
                    </a:lnTo>
                    <a:lnTo>
                      <a:pt x="248" y="211"/>
                    </a:lnTo>
                    <a:lnTo>
                      <a:pt x="270" y="198"/>
                    </a:lnTo>
                    <a:lnTo>
                      <a:pt x="251" y="247"/>
                    </a:lnTo>
                    <a:lnTo>
                      <a:pt x="246" y="257"/>
                    </a:lnTo>
                    <a:lnTo>
                      <a:pt x="240" y="264"/>
                    </a:lnTo>
                    <a:lnTo>
                      <a:pt x="213" y="290"/>
                    </a:lnTo>
                    <a:lnTo>
                      <a:pt x="184" y="315"/>
                    </a:lnTo>
                    <a:lnTo>
                      <a:pt x="129" y="358"/>
                    </a:lnTo>
                    <a:lnTo>
                      <a:pt x="77" y="397"/>
                    </a:lnTo>
                    <a:lnTo>
                      <a:pt x="0" y="451"/>
                    </a:lnTo>
                    <a:lnTo>
                      <a:pt x="93" y="379"/>
                    </a:lnTo>
                    <a:lnTo>
                      <a:pt x="188" y="307"/>
                    </a:lnTo>
                    <a:lnTo>
                      <a:pt x="225" y="280"/>
                    </a:lnTo>
                    <a:lnTo>
                      <a:pt x="248" y="250"/>
                    </a:lnTo>
                    <a:lnTo>
                      <a:pt x="266" y="237"/>
                    </a:lnTo>
                    <a:lnTo>
                      <a:pt x="269" y="238"/>
                    </a:lnTo>
                    <a:lnTo>
                      <a:pt x="161" y="365"/>
                    </a:lnTo>
                    <a:lnTo>
                      <a:pt x="244" y="279"/>
                    </a:lnTo>
                    <a:lnTo>
                      <a:pt x="265" y="276"/>
                    </a:lnTo>
                    <a:lnTo>
                      <a:pt x="241" y="322"/>
                    </a:lnTo>
                    <a:lnTo>
                      <a:pt x="262" y="312"/>
                    </a:lnTo>
                    <a:lnTo>
                      <a:pt x="230" y="364"/>
                    </a:lnTo>
                    <a:lnTo>
                      <a:pt x="210" y="397"/>
                    </a:lnTo>
                    <a:lnTo>
                      <a:pt x="172" y="424"/>
                    </a:lnTo>
                    <a:lnTo>
                      <a:pt x="120" y="457"/>
                    </a:lnTo>
                    <a:lnTo>
                      <a:pt x="73" y="490"/>
                    </a:lnTo>
                    <a:lnTo>
                      <a:pt x="36" y="512"/>
                    </a:lnTo>
                    <a:lnTo>
                      <a:pt x="9" y="523"/>
                    </a:lnTo>
                    <a:lnTo>
                      <a:pt x="162" y="435"/>
                    </a:lnTo>
                    <a:lnTo>
                      <a:pt x="197" y="410"/>
                    </a:lnTo>
                    <a:lnTo>
                      <a:pt x="214" y="391"/>
                    </a:lnTo>
                    <a:lnTo>
                      <a:pt x="238" y="358"/>
                    </a:lnTo>
                    <a:lnTo>
                      <a:pt x="261" y="326"/>
                    </a:lnTo>
                    <a:lnTo>
                      <a:pt x="237" y="371"/>
                    </a:lnTo>
                    <a:lnTo>
                      <a:pt x="256" y="355"/>
                    </a:lnTo>
                    <a:lnTo>
                      <a:pt x="236" y="392"/>
                    </a:lnTo>
                    <a:lnTo>
                      <a:pt x="253" y="384"/>
                    </a:lnTo>
                    <a:lnTo>
                      <a:pt x="234" y="427"/>
                    </a:lnTo>
                    <a:lnTo>
                      <a:pt x="256" y="412"/>
                    </a:lnTo>
                    <a:lnTo>
                      <a:pt x="236" y="435"/>
                    </a:lnTo>
                    <a:lnTo>
                      <a:pt x="210" y="467"/>
                    </a:lnTo>
                    <a:lnTo>
                      <a:pt x="188" y="477"/>
                    </a:lnTo>
                    <a:lnTo>
                      <a:pt x="123" y="518"/>
                    </a:lnTo>
                    <a:lnTo>
                      <a:pt x="63" y="541"/>
                    </a:lnTo>
                    <a:lnTo>
                      <a:pt x="128" y="513"/>
                    </a:lnTo>
                    <a:lnTo>
                      <a:pt x="183" y="479"/>
                    </a:lnTo>
                    <a:lnTo>
                      <a:pt x="236" y="446"/>
                    </a:lnTo>
                    <a:lnTo>
                      <a:pt x="251" y="430"/>
                    </a:lnTo>
                    <a:lnTo>
                      <a:pt x="230" y="463"/>
                    </a:lnTo>
                    <a:lnTo>
                      <a:pt x="246" y="457"/>
                    </a:lnTo>
                    <a:lnTo>
                      <a:pt x="236" y="473"/>
                    </a:lnTo>
                    <a:lnTo>
                      <a:pt x="230" y="496"/>
                    </a:lnTo>
                    <a:lnTo>
                      <a:pt x="241" y="490"/>
                    </a:lnTo>
                    <a:lnTo>
                      <a:pt x="227" y="509"/>
                    </a:lnTo>
                    <a:lnTo>
                      <a:pt x="188" y="541"/>
                    </a:lnTo>
                    <a:lnTo>
                      <a:pt x="162" y="545"/>
                    </a:lnTo>
                    <a:lnTo>
                      <a:pt x="130" y="551"/>
                    </a:lnTo>
                    <a:lnTo>
                      <a:pt x="193" y="535"/>
                    </a:lnTo>
                    <a:lnTo>
                      <a:pt x="236" y="506"/>
                    </a:lnTo>
                    <a:lnTo>
                      <a:pt x="246" y="484"/>
                    </a:lnTo>
                    <a:lnTo>
                      <a:pt x="230" y="532"/>
                    </a:lnTo>
                    <a:lnTo>
                      <a:pt x="248" y="520"/>
                    </a:lnTo>
                    <a:lnTo>
                      <a:pt x="237" y="546"/>
                    </a:lnTo>
                    <a:lnTo>
                      <a:pt x="219" y="581"/>
                    </a:lnTo>
                    <a:lnTo>
                      <a:pt x="114" y="636"/>
                    </a:lnTo>
                    <a:lnTo>
                      <a:pt x="220" y="585"/>
                    </a:lnTo>
                    <a:lnTo>
                      <a:pt x="230" y="568"/>
                    </a:lnTo>
                    <a:lnTo>
                      <a:pt x="237" y="556"/>
                    </a:lnTo>
                    <a:lnTo>
                      <a:pt x="255" y="543"/>
                    </a:lnTo>
                    <a:lnTo>
                      <a:pt x="266" y="569"/>
                    </a:lnTo>
                    <a:lnTo>
                      <a:pt x="270" y="520"/>
                    </a:lnTo>
                    <a:lnTo>
                      <a:pt x="289" y="4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54" name="Freeform 106"/>
              <p:cNvSpPr>
                <a:spLocks/>
              </p:cNvSpPr>
              <p:nvPr/>
            </p:nvSpPr>
            <p:spPr bwMode="ltGray">
              <a:xfrm>
                <a:off x="4701" y="3326"/>
                <a:ext cx="277" cy="472"/>
              </a:xfrm>
              <a:custGeom>
                <a:avLst/>
                <a:gdLst/>
                <a:ahLst/>
                <a:cxnLst>
                  <a:cxn ang="0">
                    <a:pos x="126" y="12"/>
                  </a:cxn>
                  <a:cxn ang="0">
                    <a:pos x="19" y="21"/>
                  </a:cxn>
                  <a:cxn ang="0">
                    <a:pos x="118" y="21"/>
                  </a:cxn>
                  <a:cxn ang="0">
                    <a:pos x="102" y="41"/>
                  </a:cxn>
                  <a:cxn ang="0">
                    <a:pos x="102" y="50"/>
                  </a:cxn>
                  <a:cxn ang="0">
                    <a:pos x="54" y="70"/>
                  </a:cxn>
                  <a:cxn ang="0">
                    <a:pos x="90" y="63"/>
                  </a:cxn>
                  <a:cxn ang="0">
                    <a:pos x="90" y="74"/>
                  </a:cxn>
                  <a:cxn ang="0">
                    <a:pos x="98" y="79"/>
                  </a:cxn>
                  <a:cxn ang="0">
                    <a:pos x="11" y="128"/>
                  </a:cxn>
                  <a:cxn ang="0">
                    <a:pos x="94" y="103"/>
                  </a:cxn>
                  <a:cxn ang="0">
                    <a:pos x="74" y="136"/>
                  </a:cxn>
                  <a:cxn ang="0">
                    <a:pos x="11" y="157"/>
                  </a:cxn>
                  <a:cxn ang="0">
                    <a:pos x="78" y="141"/>
                  </a:cxn>
                  <a:cxn ang="0">
                    <a:pos x="27" y="178"/>
                  </a:cxn>
                  <a:cxn ang="0">
                    <a:pos x="58" y="161"/>
                  </a:cxn>
                  <a:cxn ang="0">
                    <a:pos x="78" y="157"/>
                  </a:cxn>
                  <a:cxn ang="0">
                    <a:pos x="78" y="169"/>
                  </a:cxn>
                  <a:cxn ang="0">
                    <a:pos x="66" y="194"/>
                  </a:cxn>
                  <a:cxn ang="0">
                    <a:pos x="7" y="223"/>
                  </a:cxn>
                  <a:cxn ang="0">
                    <a:pos x="74" y="198"/>
                  </a:cxn>
                  <a:cxn ang="0">
                    <a:pos x="62" y="231"/>
                  </a:cxn>
                  <a:cxn ang="0">
                    <a:pos x="47" y="252"/>
                  </a:cxn>
                  <a:cxn ang="0">
                    <a:pos x="54" y="252"/>
                  </a:cxn>
                  <a:cxn ang="0">
                    <a:pos x="54" y="265"/>
                  </a:cxn>
                  <a:cxn ang="0">
                    <a:pos x="11" y="293"/>
                  </a:cxn>
                  <a:cxn ang="0">
                    <a:pos x="47" y="289"/>
                  </a:cxn>
                  <a:cxn ang="0">
                    <a:pos x="47" y="293"/>
                  </a:cxn>
                  <a:cxn ang="0">
                    <a:pos x="51" y="306"/>
                  </a:cxn>
                  <a:cxn ang="0">
                    <a:pos x="42" y="331"/>
                  </a:cxn>
                  <a:cxn ang="0">
                    <a:pos x="51" y="342"/>
                  </a:cxn>
                  <a:cxn ang="0">
                    <a:pos x="54" y="397"/>
                  </a:cxn>
                  <a:cxn ang="0">
                    <a:pos x="62" y="331"/>
                  </a:cxn>
                  <a:cxn ang="0">
                    <a:pos x="129" y="471"/>
                  </a:cxn>
                  <a:cxn ang="0">
                    <a:pos x="90" y="306"/>
                  </a:cxn>
                  <a:cxn ang="0">
                    <a:pos x="90" y="302"/>
                  </a:cxn>
                  <a:cxn ang="0">
                    <a:pos x="94" y="289"/>
                  </a:cxn>
                  <a:cxn ang="0">
                    <a:pos x="149" y="371"/>
                  </a:cxn>
                  <a:cxn ang="0">
                    <a:pos x="113" y="326"/>
                  </a:cxn>
                  <a:cxn ang="0">
                    <a:pos x="102" y="252"/>
                  </a:cxn>
                  <a:cxn ang="0">
                    <a:pos x="105" y="231"/>
                  </a:cxn>
                  <a:cxn ang="0">
                    <a:pos x="126" y="280"/>
                  </a:cxn>
                  <a:cxn ang="0">
                    <a:pos x="113" y="205"/>
                  </a:cxn>
                  <a:cxn ang="0">
                    <a:pos x="134" y="194"/>
                  </a:cxn>
                  <a:cxn ang="0">
                    <a:pos x="149" y="244"/>
                  </a:cxn>
                  <a:cxn ang="0">
                    <a:pos x="129" y="157"/>
                  </a:cxn>
                  <a:cxn ang="0">
                    <a:pos x="134" y="148"/>
                  </a:cxn>
                  <a:cxn ang="0">
                    <a:pos x="138" y="108"/>
                  </a:cxn>
                  <a:cxn ang="0">
                    <a:pos x="156" y="112"/>
                  </a:cxn>
                  <a:cxn ang="0">
                    <a:pos x="228" y="218"/>
                  </a:cxn>
                  <a:cxn ang="0">
                    <a:pos x="177" y="157"/>
                  </a:cxn>
                  <a:cxn ang="0">
                    <a:pos x="149" y="70"/>
                  </a:cxn>
                  <a:cxn ang="0">
                    <a:pos x="156" y="54"/>
                  </a:cxn>
                  <a:cxn ang="0">
                    <a:pos x="192" y="103"/>
                  </a:cxn>
                  <a:cxn ang="0">
                    <a:pos x="185" y="99"/>
                  </a:cxn>
                  <a:cxn ang="0">
                    <a:pos x="169" y="33"/>
                  </a:cxn>
                  <a:cxn ang="0">
                    <a:pos x="212" y="99"/>
                  </a:cxn>
                  <a:cxn ang="0">
                    <a:pos x="184" y="66"/>
                  </a:cxn>
                  <a:cxn ang="0">
                    <a:pos x="162" y="4"/>
                  </a:cxn>
                </a:cxnLst>
                <a:rect l="0" t="0" r="r" b="b"/>
                <a:pathLst>
                  <a:path w="277" h="472">
                    <a:moveTo>
                      <a:pt x="155" y="5"/>
                    </a:moveTo>
                    <a:lnTo>
                      <a:pt x="138" y="0"/>
                    </a:lnTo>
                    <a:lnTo>
                      <a:pt x="126" y="12"/>
                    </a:lnTo>
                    <a:lnTo>
                      <a:pt x="113" y="17"/>
                    </a:lnTo>
                    <a:lnTo>
                      <a:pt x="86" y="21"/>
                    </a:lnTo>
                    <a:lnTo>
                      <a:pt x="19" y="21"/>
                    </a:lnTo>
                    <a:lnTo>
                      <a:pt x="86" y="24"/>
                    </a:lnTo>
                    <a:lnTo>
                      <a:pt x="105" y="17"/>
                    </a:lnTo>
                    <a:lnTo>
                      <a:pt x="118" y="21"/>
                    </a:lnTo>
                    <a:lnTo>
                      <a:pt x="102" y="28"/>
                    </a:lnTo>
                    <a:lnTo>
                      <a:pt x="113" y="28"/>
                    </a:lnTo>
                    <a:lnTo>
                      <a:pt x="102" y="41"/>
                    </a:lnTo>
                    <a:lnTo>
                      <a:pt x="15" y="112"/>
                    </a:lnTo>
                    <a:lnTo>
                      <a:pt x="105" y="41"/>
                    </a:lnTo>
                    <a:lnTo>
                      <a:pt x="102" y="50"/>
                    </a:lnTo>
                    <a:lnTo>
                      <a:pt x="90" y="63"/>
                    </a:lnTo>
                    <a:lnTo>
                      <a:pt x="78" y="66"/>
                    </a:lnTo>
                    <a:lnTo>
                      <a:pt x="54" y="70"/>
                    </a:lnTo>
                    <a:lnTo>
                      <a:pt x="15" y="63"/>
                    </a:lnTo>
                    <a:lnTo>
                      <a:pt x="78" y="70"/>
                    </a:lnTo>
                    <a:lnTo>
                      <a:pt x="90" y="63"/>
                    </a:lnTo>
                    <a:lnTo>
                      <a:pt x="102" y="57"/>
                    </a:lnTo>
                    <a:lnTo>
                      <a:pt x="98" y="70"/>
                    </a:lnTo>
                    <a:lnTo>
                      <a:pt x="90" y="74"/>
                    </a:lnTo>
                    <a:lnTo>
                      <a:pt x="11" y="115"/>
                    </a:lnTo>
                    <a:lnTo>
                      <a:pt x="90" y="79"/>
                    </a:lnTo>
                    <a:lnTo>
                      <a:pt x="98" y="79"/>
                    </a:lnTo>
                    <a:lnTo>
                      <a:pt x="90" y="90"/>
                    </a:lnTo>
                    <a:lnTo>
                      <a:pt x="78" y="103"/>
                    </a:lnTo>
                    <a:lnTo>
                      <a:pt x="11" y="128"/>
                    </a:lnTo>
                    <a:lnTo>
                      <a:pt x="86" y="99"/>
                    </a:lnTo>
                    <a:lnTo>
                      <a:pt x="90" y="99"/>
                    </a:lnTo>
                    <a:lnTo>
                      <a:pt x="94" y="103"/>
                    </a:lnTo>
                    <a:lnTo>
                      <a:pt x="78" y="119"/>
                    </a:lnTo>
                    <a:lnTo>
                      <a:pt x="94" y="115"/>
                    </a:lnTo>
                    <a:lnTo>
                      <a:pt x="74" y="136"/>
                    </a:lnTo>
                    <a:lnTo>
                      <a:pt x="58" y="148"/>
                    </a:lnTo>
                    <a:lnTo>
                      <a:pt x="27" y="157"/>
                    </a:lnTo>
                    <a:lnTo>
                      <a:pt x="11" y="157"/>
                    </a:lnTo>
                    <a:lnTo>
                      <a:pt x="38" y="154"/>
                    </a:lnTo>
                    <a:lnTo>
                      <a:pt x="70" y="144"/>
                    </a:lnTo>
                    <a:lnTo>
                      <a:pt x="78" y="141"/>
                    </a:lnTo>
                    <a:lnTo>
                      <a:pt x="70" y="154"/>
                    </a:lnTo>
                    <a:lnTo>
                      <a:pt x="54" y="169"/>
                    </a:lnTo>
                    <a:lnTo>
                      <a:pt x="27" y="178"/>
                    </a:lnTo>
                    <a:lnTo>
                      <a:pt x="0" y="185"/>
                    </a:lnTo>
                    <a:lnTo>
                      <a:pt x="34" y="174"/>
                    </a:lnTo>
                    <a:lnTo>
                      <a:pt x="58" y="161"/>
                    </a:lnTo>
                    <a:lnTo>
                      <a:pt x="78" y="148"/>
                    </a:lnTo>
                    <a:lnTo>
                      <a:pt x="82" y="144"/>
                    </a:lnTo>
                    <a:lnTo>
                      <a:pt x="78" y="157"/>
                    </a:lnTo>
                    <a:lnTo>
                      <a:pt x="86" y="154"/>
                    </a:lnTo>
                    <a:lnTo>
                      <a:pt x="94" y="157"/>
                    </a:lnTo>
                    <a:lnTo>
                      <a:pt x="78" y="169"/>
                    </a:lnTo>
                    <a:lnTo>
                      <a:pt x="78" y="178"/>
                    </a:lnTo>
                    <a:lnTo>
                      <a:pt x="58" y="194"/>
                    </a:lnTo>
                    <a:lnTo>
                      <a:pt x="66" y="194"/>
                    </a:lnTo>
                    <a:lnTo>
                      <a:pt x="58" y="203"/>
                    </a:lnTo>
                    <a:lnTo>
                      <a:pt x="31" y="218"/>
                    </a:lnTo>
                    <a:lnTo>
                      <a:pt x="7" y="223"/>
                    </a:lnTo>
                    <a:lnTo>
                      <a:pt x="42" y="214"/>
                    </a:lnTo>
                    <a:lnTo>
                      <a:pt x="62" y="203"/>
                    </a:lnTo>
                    <a:lnTo>
                      <a:pt x="74" y="198"/>
                    </a:lnTo>
                    <a:lnTo>
                      <a:pt x="74" y="210"/>
                    </a:lnTo>
                    <a:lnTo>
                      <a:pt x="74" y="214"/>
                    </a:lnTo>
                    <a:lnTo>
                      <a:pt x="62" y="231"/>
                    </a:lnTo>
                    <a:lnTo>
                      <a:pt x="51" y="244"/>
                    </a:lnTo>
                    <a:lnTo>
                      <a:pt x="58" y="244"/>
                    </a:lnTo>
                    <a:lnTo>
                      <a:pt x="47" y="252"/>
                    </a:lnTo>
                    <a:lnTo>
                      <a:pt x="7" y="273"/>
                    </a:lnTo>
                    <a:lnTo>
                      <a:pt x="34" y="260"/>
                    </a:lnTo>
                    <a:lnTo>
                      <a:pt x="54" y="252"/>
                    </a:lnTo>
                    <a:lnTo>
                      <a:pt x="54" y="265"/>
                    </a:lnTo>
                    <a:lnTo>
                      <a:pt x="42" y="267"/>
                    </a:lnTo>
                    <a:lnTo>
                      <a:pt x="54" y="265"/>
                    </a:lnTo>
                    <a:lnTo>
                      <a:pt x="54" y="273"/>
                    </a:lnTo>
                    <a:lnTo>
                      <a:pt x="47" y="280"/>
                    </a:lnTo>
                    <a:lnTo>
                      <a:pt x="11" y="293"/>
                    </a:lnTo>
                    <a:lnTo>
                      <a:pt x="42" y="280"/>
                    </a:lnTo>
                    <a:lnTo>
                      <a:pt x="42" y="285"/>
                    </a:lnTo>
                    <a:lnTo>
                      <a:pt x="47" y="289"/>
                    </a:lnTo>
                    <a:lnTo>
                      <a:pt x="11" y="318"/>
                    </a:lnTo>
                    <a:lnTo>
                      <a:pt x="38" y="296"/>
                    </a:lnTo>
                    <a:lnTo>
                      <a:pt x="47" y="293"/>
                    </a:lnTo>
                    <a:lnTo>
                      <a:pt x="51" y="302"/>
                    </a:lnTo>
                    <a:lnTo>
                      <a:pt x="42" y="309"/>
                    </a:lnTo>
                    <a:lnTo>
                      <a:pt x="51" y="306"/>
                    </a:lnTo>
                    <a:lnTo>
                      <a:pt x="42" y="331"/>
                    </a:lnTo>
                    <a:lnTo>
                      <a:pt x="7" y="358"/>
                    </a:lnTo>
                    <a:lnTo>
                      <a:pt x="42" y="331"/>
                    </a:lnTo>
                    <a:lnTo>
                      <a:pt x="38" y="342"/>
                    </a:lnTo>
                    <a:lnTo>
                      <a:pt x="51" y="331"/>
                    </a:lnTo>
                    <a:lnTo>
                      <a:pt x="51" y="342"/>
                    </a:lnTo>
                    <a:lnTo>
                      <a:pt x="54" y="400"/>
                    </a:lnTo>
                    <a:lnTo>
                      <a:pt x="90" y="471"/>
                    </a:lnTo>
                    <a:lnTo>
                      <a:pt x="54" y="397"/>
                    </a:lnTo>
                    <a:lnTo>
                      <a:pt x="54" y="368"/>
                    </a:lnTo>
                    <a:lnTo>
                      <a:pt x="58" y="347"/>
                    </a:lnTo>
                    <a:lnTo>
                      <a:pt x="62" y="331"/>
                    </a:lnTo>
                    <a:lnTo>
                      <a:pt x="70" y="302"/>
                    </a:lnTo>
                    <a:lnTo>
                      <a:pt x="78" y="314"/>
                    </a:lnTo>
                    <a:lnTo>
                      <a:pt x="129" y="471"/>
                    </a:lnTo>
                    <a:lnTo>
                      <a:pt x="82" y="314"/>
                    </a:lnTo>
                    <a:lnTo>
                      <a:pt x="82" y="296"/>
                    </a:lnTo>
                    <a:lnTo>
                      <a:pt x="90" y="306"/>
                    </a:lnTo>
                    <a:lnTo>
                      <a:pt x="98" y="459"/>
                    </a:lnTo>
                    <a:lnTo>
                      <a:pt x="94" y="326"/>
                    </a:lnTo>
                    <a:lnTo>
                      <a:pt x="90" y="302"/>
                    </a:lnTo>
                    <a:lnTo>
                      <a:pt x="86" y="293"/>
                    </a:lnTo>
                    <a:lnTo>
                      <a:pt x="90" y="273"/>
                    </a:lnTo>
                    <a:lnTo>
                      <a:pt x="94" y="289"/>
                    </a:lnTo>
                    <a:lnTo>
                      <a:pt x="105" y="322"/>
                    </a:lnTo>
                    <a:lnTo>
                      <a:pt x="118" y="342"/>
                    </a:lnTo>
                    <a:lnTo>
                      <a:pt x="149" y="371"/>
                    </a:lnTo>
                    <a:lnTo>
                      <a:pt x="216" y="426"/>
                    </a:lnTo>
                    <a:lnTo>
                      <a:pt x="129" y="347"/>
                    </a:lnTo>
                    <a:lnTo>
                      <a:pt x="113" y="326"/>
                    </a:lnTo>
                    <a:lnTo>
                      <a:pt x="105" y="314"/>
                    </a:lnTo>
                    <a:lnTo>
                      <a:pt x="98" y="296"/>
                    </a:lnTo>
                    <a:lnTo>
                      <a:pt x="102" y="252"/>
                    </a:lnTo>
                    <a:lnTo>
                      <a:pt x="105" y="265"/>
                    </a:lnTo>
                    <a:lnTo>
                      <a:pt x="105" y="239"/>
                    </a:lnTo>
                    <a:lnTo>
                      <a:pt x="105" y="231"/>
                    </a:lnTo>
                    <a:lnTo>
                      <a:pt x="113" y="252"/>
                    </a:lnTo>
                    <a:lnTo>
                      <a:pt x="189" y="404"/>
                    </a:lnTo>
                    <a:lnTo>
                      <a:pt x="126" y="280"/>
                    </a:lnTo>
                    <a:lnTo>
                      <a:pt x="118" y="267"/>
                    </a:lnTo>
                    <a:lnTo>
                      <a:pt x="113" y="252"/>
                    </a:lnTo>
                    <a:lnTo>
                      <a:pt x="113" y="205"/>
                    </a:lnTo>
                    <a:lnTo>
                      <a:pt x="118" y="210"/>
                    </a:lnTo>
                    <a:lnTo>
                      <a:pt x="121" y="185"/>
                    </a:lnTo>
                    <a:lnTo>
                      <a:pt x="134" y="194"/>
                    </a:lnTo>
                    <a:lnTo>
                      <a:pt x="192" y="364"/>
                    </a:lnTo>
                    <a:lnTo>
                      <a:pt x="161" y="280"/>
                    </a:lnTo>
                    <a:lnTo>
                      <a:pt x="149" y="244"/>
                    </a:lnTo>
                    <a:lnTo>
                      <a:pt x="134" y="210"/>
                    </a:lnTo>
                    <a:lnTo>
                      <a:pt x="134" y="190"/>
                    </a:lnTo>
                    <a:lnTo>
                      <a:pt x="129" y="157"/>
                    </a:lnTo>
                    <a:lnTo>
                      <a:pt x="138" y="161"/>
                    </a:lnTo>
                    <a:lnTo>
                      <a:pt x="169" y="331"/>
                    </a:lnTo>
                    <a:lnTo>
                      <a:pt x="134" y="148"/>
                    </a:lnTo>
                    <a:lnTo>
                      <a:pt x="134" y="132"/>
                    </a:lnTo>
                    <a:lnTo>
                      <a:pt x="138" y="144"/>
                    </a:lnTo>
                    <a:lnTo>
                      <a:pt x="138" y="108"/>
                    </a:lnTo>
                    <a:lnTo>
                      <a:pt x="145" y="119"/>
                    </a:lnTo>
                    <a:lnTo>
                      <a:pt x="145" y="99"/>
                    </a:lnTo>
                    <a:lnTo>
                      <a:pt x="156" y="112"/>
                    </a:lnTo>
                    <a:lnTo>
                      <a:pt x="173" y="154"/>
                    </a:lnTo>
                    <a:lnTo>
                      <a:pt x="192" y="178"/>
                    </a:lnTo>
                    <a:lnTo>
                      <a:pt x="228" y="218"/>
                    </a:lnTo>
                    <a:lnTo>
                      <a:pt x="248" y="256"/>
                    </a:lnTo>
                    <a:lnTo>
                      <a:pt x="192" y="178"/>
                    </a:lnTo>
                    <a:lnTo>
                      <a:pt x="177" y="157"/>
                    </a:lnTo>
                    <a:lnTo>
                      <a:pt x="161" y="128"/>
                    </a:lnTo>
                    <a:lnTo>
                      <a:pt x="156" y="108"/>
                    </a:lnTo>
                    <a:lnTo>
                      <a:pt x="149" y="70"/>
                    </a:lnTo>
                    <a:lnTo>
                      <a:pt x="153" y="74"/>
                    </a:lnTo>
                    <a:lnTo>
                      <a:pt x="161" y="70"/>
                    </a:lnTo>
                    <a:lnTo>
                      <a:pt x="156" y="54"/>
                    </a:lnTo>
                    <a:lnTo>
                      <a:pt x="164" y="70"/>
                    </a:lnTo>
                    <a:lnTo>
                      <a:pt x="173" y="86"/>
                    </a:lnTo>
                    <a:lnTo>
                      <a:pt x="192" y="103"/>
                    </a:lnTo>
                    <a:lnTo>
                      <a:pt x="221" y="119"/>
                    </a:lnTo>
                    <a:lnTo>
                      <a:pt x="276" y="161"/>
                    </a:lnTo>
                    <a:lnTo>
                      <a:pt x="185" y="99"/>
                    </a:lnTo>
                    <a:lnTo>
                      <a:pt x="173" y="82"/>
                    </a:lnTo>
                    <a:lnTo>
                      <a:pt x="169" y="74"/>
                    </a:lnTo>
                    <a:lnTo>
                      <a:pt x="169" y="33"/>
                    </a:lnTo>
                    <a:lnTo>
                      <a:pt x="177" y="46"/>
                    </a:lnTo>
                    <a:lnTo>
                      <a:pt x="189" y="66"/>
                    </a:lnTo>
                    <a:lnTo>
                      <a:pt x="212" y="99"/>
                    </a:lnTo>
                    <a:lnTo>
                      <a:pt x="244" y="132"/>
                    </a:lnTo>
                    <a:lnTo>
                      <a:pt x="251" y="148"/>
                    </a:lnTo>
                    <a:lnTo>
                      <a:pt x="184" y="66"/>
                    </a:lnTo>
                    <a:lnTo>
                      <a:pt x="177" y="37"/>
                    </a:lnTo>
                    <a:lnTo>
                      <a:pt x="181" y="17"/>
                    </a:lnTo>
                    <a:lnTo>
                      <a:pt x="162" y="4"/>
                    </a:lnTo>
                    <a:lnTo>
                      <a:pt x="155" y="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55" name="Freeform 107"/>
              <p:cNvSpPr>
                <a:spLocks/>
              </p:cNvSpPr>
              <p:nvPr/>
            </p:nvSpPr>
            <p:spPr bwMode="ltGray">
              <a:xfrm>
                <a:off x="4891" y="3391"/>
                <a:ext cx="229" cy="448"/>
              </a:xfrm>
              <a:custGeom>
                <a:avLst/>
                <a:gdLst/>
                <a:ahLst/>
                <a:cxnLst>
                  <a:cxn ang="0">
                    <a:pos x="225" y="68"/>
                  </a:cxn>
                  <a:cxn ang="0">
                    <a:pos x="208" y="40"/>
                  </a:cxn>
                  <a:cxn ang="0">
                    <a:pos x="201" y="28"/>
                  </a:cxn>
                  <a:cxn ang="0">
                    <a:pos x="184" y="18"/>
                  </a:cxn>
                  <a:cxn ang="0">
                    <a:pos x="169" y="10"/>
                  </a:cxn>
                  <a:cxn ang="0">
                    <a:pos x="147" y="1"/>
                  </a:cxn>
                  <a:cxn ang="0">
                    <a:pos x="129" y="0"/>
                  </a:cxn>
                  <a:cxn ang="0">
                    <a:pos x="113" y="4"/>
                  </a:cxn>
                  <a:cxn ang="0">
                    <a:pos x="93" y="8"/>
                  </a:cxn>
                  <a:cxn ang="0">
                    <a:pos x="72" y="17"/>
                  </a:cxn>
                  <a:cxn ang="0">
                    <a:pos x="58" y="33"/>
                  </a:cxn>
                  <a:cxn ang="0">
                    <a:pos x="45" y="57"/>
                  </a:cxn>
                  <a:cxn ang="0">
                    <a:pos x="32" y="76"/>
                  </a:cxn>
                  <a:cxn ang="0">
                    <a:pos x="21" y="94"/>
                  </a:cxn>
                  <a:cxn ang="0">
                    <a:pos x="8" y="120"/>
                  </a:cxn>
                  <a:cxn ang="0">
                    <a:pos x="0" y="173"/>
                  </a:cxn>
                  <a:cxn ang="0">
                    <a:pos x="2" y="215"/>
                  </a:cxn>
                  <a:cxn ang="0">
                    <a:pos x="13" y="274"/>
                  </a:cxn>
                  <a:cxn ang="0">
                    <a:pos x="32" y="324"/>
                  </a:cxn>
                  <a:cxn ang="0">
                    <a:pos x="72" y="447"/>
                  </a:cxn>
                  <a:cxn ang="0">
                    <a:pos x="57" y="316"/>
                  </a:cxn>
                  <a:cxn ang="0">
                    <a:pos x="48" y="271"/>
                  </a:cxn>
                  <a:cxn ang="0">
                    <a:pos x="42" y="231"/>
                  </a:cxn>
                  <a:cxn ang="0">
                    <a:pos x="40" y="189"/>
                  </a:cxn>
                  <a:cxn ang="0">
                    <a:pos x="45" y="142"/>
                  </a:cxn>
                  <a:cxn ang="0">
                    <a:pos x="50" y="106"/>
                  </a:cxn>
                  <a:cxn ang="0">
                    <a:pos x="61" y="61"/>
                  </a:cxn>
                  <a:cxn ang="0">
                    <a:pos x="78" y="40"/>
                  </a:cxn>
                  <a:cxn ang="0">
                    <a:pos x="99" y="31"/>
                  </a:cxn>
                  <a:cxn ang="0">
                    <a:pos x="155" y="27"/>
                  </a:cxn>
                  <a:cxn ang="0">
                    <a:pos x="190" y="41"/>
                  </a:cxn>
                  <a:cxn ang="0">
                    <a:pos x="228" y="74"/>
                  </a:cxn>
                  <a:cxn ang="0">
                    <a:pos x="225" y="68"/>
                  </a:cxn>
                </a:cxnLst>
                <a:rect l="0" t="0" r="r" b="b"/>
                <a:pathLst>
                  <a:path w="229" h="448">
                    <a:moveTo>
                      <a:pt x="225" y="68"/>
                    </a:moveTo>
                    <a:lnTo>
                      <a:pt x="208" y="40"/>
                    </a:lnTo>
                    <a:lnTo>
                      <a:pt x="201" y="28"/>
                    </a:lnTo>
                    <a:lnTo>
                      <a:pt x="184" y="18"/>
                    </a:lnTo>
                    <a:lnTo>
                      <a:pt x="169" y="10"/>
                    </a:lnTo>
                    <a:lnTo>
                      <a:pt x="147" y="1"/>
                    </a:lnTo>
                    <a:lnTo>
                      <a:pt x="129" y="0"/>
                    </a:lnTo>
                    <a:lnTo>
                      <a:pt x="113" y="4"/>
                    </a:lnTo>
                    <a:lnTo>
                      <a:pt x="93" y="8"/>
                    </a:lnTo>
                    <a:lnTo>
                      <a:pt x="72" y="17"/>
                    </a:lnTo>
                    <a:lnTo>
                      <a:pt x="58" y="33"/>
                    </a:lnTo>
                    <a:lnTo>
                      <a:pt x="45" y="57"/>
                    </a:lnTo>
                    <a:lnTo>
                      <a:pt x="32" y="76"/>
                    </a:lnTo>
                    <a:lnTo>
                      <a:pt x="21" y="94"/>
                    </a:lnTo>
                    <a:lnTo>
                      <a:pt x="8" y="120"/>
                    </a:lnTo>
                    <a:lnTo>
                      <a:pt x="0" y="173"/>
                    </a:lnTo>
                    <a:lnTo>
                      <a:pt x="2" y="215"/>
                    </a:lnTo>
                    <a:lnTo>
                      <a:pt x="13" y="274"/>
                    </a:lnTo>
                    <a:lnTo>
                      <a:pt x="32" y="324"/>
                    </a:lnTo>
                    <a:lnTo>
                      <a:pt x="72" y="447"/>
                    </a:lnTo>
                    <a:lnTo>
                      <a:pt x="57" y="316"/>
                    </a:lnTo>
                    <a:lnTo>
                      <a:pt x="48" y="271"/>
                    </a:lnTo>
                    <a:lnTo>
                      <a:pt x="42" y="231"/>
                    </a:lnTo>
                    <a:lnTo>
                      <a:pt x="40" y="189"/>
                    </a:lnTo>
                    <a:lnTo>
                      <a:pt x="45" y="142"/>
                    </a:lnTo>
                    <a:lnTo>
                      <a:pt x="50" y="106"/>
                    </a:lnTo>
                    <a:lnTo>
                      <a:pt x="61" y="61"/>
                    </a:lnTo>
                    <a:lnTo>
                      <a:pt x="78" y="40"/>
                    </a:lnTo>
                    <a:lnTo>
                      <a:pt x="99" y="31"/>
                    </a:lnTo>
                    <a:lnTo>
                      <a:pt x="155" y="27"/>
                    </a:lnTo>
                    <a:lnTo>
                      <a:pt x="190" y="41"/>
                    </a:lnTo>
                    <a:lnTo>
                      <a:pt x="228" y="74"/>
                    </a:lnTo>
                    <a:lnTo>
                      <a:pt x="225" y="6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56" name="Freeform 108"/>
              <p:cNvSpPr>
                <a:spLocks/>
              </p:cNvSpPr>
              <p:nvPr/>
            </p:nvSpPr>
            <p:spPr bwMode="ltGray">
              <a:xfrm>
                <a:off x="5056" y="3073"/>
                <a:ext cx="234" cy="439"/>
              </a:xfrm>
              <a:custGeom>
                <a:avLst/>
                <a:gdLst/>
                <a:ahLst/>
                <a:cxnLst>
                  <a:cxn ang="0">
                    <a:pos x="68" y="438"/>
                  </a:cxn>
                  <a:cxn ang="0">
                    <a:pos x="51" y="361"/>
                  </a:cxn>
                  <a:cxn ang="0">
                    <a:pos x="44" y="331"/>
                  </a:cxn>
                  <a:cxn ang="0">
                    <a:pos x="28" y="291"/>
                  </a:cxn>
                  <a:cxn ang="0">
                    <a:pos x="11" y="253"/>
                  </a:cxn>
                  <a:cxn ang="0">
                    <a:pos x="1" y="231"/>
                  </a:cxn>
                  <a:cxn ang="0">
                    <a:pos x="0" y="208"/>
                  </a:cxn>
                  <a:cxn ang="0">
                    <a:pos x="4" y="175"/>
                  </a:cxn>
                  <a:cxn ang="0">
                    <a:pos x="7" y="142"/>
                  </a:cxn>
                  <a:cxn ang="0">
                    <a:pos x="32" y="60"/>
                  </a:cxn>
                  <a:cxn ang="0">
                    <a:pos x="44" y="40"/>
                  </a:cxn>
                  <a:cxn ang="0">
                    <a:pos x="65" y="18"/>
                  </a:cxn>
                  <a:cxn ang="0">
                    <a:pos x="84" y="4"/>
                  </a:cxn>
                  <a:cxn ang="0">
                    <a:pos x="107" y="0"/>
                  </a:cxn>
                  <a:cxn ang="0">
                    <a:pos x="127" y="10"/>
                  </a:cxn>
                  <a:cxn ang="0">
                    <a:pos x="151" y="18"/>
                  </a:cxn>
                  <a:cxn ang="0">
                    <a:pos x="175" y="44"/>
                  </a:cxn>
                  <a:cxn ang="0">
                    <a:pos x="183" y="63"/>
                  </a:cxn>
                  <a:cxn ang="0">
                    <a:pos x="198" y="89"/>
                  </a:cxn>
                  <a:cxn ang="0">
                    <a:pos x="209" y="112"/>
                  </a:cxn>
                  <a:cxn ang="0">
                    <a:pos x="231" y="226"/>
                  </a:cxn>
                  <a:cxn ang="0">
                    <a:pos x="233" y="247"/>
                  </a:cxn>
                  <a:cxn ang="0">
                    <a:pos x="228" y="286"/>
                  </a:cxn>
                  <a:cxn ang="0">
                    <a:pos x="216" y="393"/>
                  </a:cxn>
                  <a:cxn ang="0">
                    <a:pos x="216" y="288"/>
                  </a:cxn>
                  <a:cxn ang="0">
                    <a:pos x="209" y="242"/>
                  </a:cxn>
                  <a:cxn ang="0">
                    <a:pos x="204" y="213"/>
                  </a:cxn>
                  <a:cxn ang="0">
                    <a:pos x="195" y="175"/>
                  </a:cxn>
                  <a:cxn ang="0">
                    <a:pos x="185" y="138"/>
                  </a:cxn>
                  <a:cxn ang="0">
                    <a:pos x="171" y="100"/>
                  </a:cxn>
                  <a:cxn ang="0">
                    <a:pos x="155" y="66"/>
                  </a:cxn>
                  <a:cxn ang="0">
                    <a:pos x="141" y="36"/>
                  </a:cxn>
                  <a:cxn ang="0">
                    <a:pos x="127" y="18"/>
                  </a:cxn>
                  <a:cxn ang="0">
                    <a:pos x="111" y="11"/>
                  </a:cxn>
                  <a:cxn ang="0">
                    <a:pos x="94" y="18"/>
                  </a:cxn>
                  <a:cxn ang="0">
                    <a:pos x="82" y="34"/>
                  </a:cxn>
                  <a:cxn ang="0">
                    <a:pos x="75" y="63"/>
                  </a:cxn>
                  <a:cxn ang="0">
                    <a:pos x="75" y="85"/>
                  </a:cxn>
                  <a:cxn ang="0">
                    <a:pos x="70" y="125"/>
                  </a:cxn>
                  <a:cxn ang="0">
                    <a:pos x="63" y="149"/>
                  </a:cxn>
                  <a:cxn ang="0">
                    <a:pos x="47" y="188"/>
                  </a:cxn>
                  <a:cxn ang="0">
                    <a:pos x="44" y="208"/>
                  </a:cxn>
                  <a:cxn ang="0">
                    <a:pos x="41" y="229"/>
                  </a:cxn>
                  <a:cxn ang="0">
                    <a:pos x="41" y="257"/>
                  </a:cxn>
                  <a:cxn ang="0">
                    <a:pos x="70" y="355"/>
                  </a:cxn>
                  <a:cxn ang="0">
                    <a:pos x="68" y="438"/>
                  </a:cxn>
                </a:cxnLst>
                <a:rect l="0" t="0" r="r" b="b"/>
                <a:pathLst>
                  <a:path w="234" h="439">
                    <a:moveTo>
                      <a:pt x="68" y="438"/>
                    </a:moveTo>
                    <a:lnTo>
                      <a:pt x="51" y="361"/>
                    </a:lnTo>
                    <a:lnTo>
                      <a:pt x="44" y="331"/>
                    </a:lnTo>
                    <a:lnTo>
                      <a:pt x="28" y="291"/>
                    </a:lnTo>
                    <a:lnTo>
                      <a:pt x="11" y="253"/>
                    </a:lnTo>
                    <a:lnTo>
                      <a:pt x="1" y="231"/>
                    </a:lnTo>
                    <a:lnTo>
                      <a:pt x="0" y="208"/>
                    </a:lnTo>
                    <a:lnTo>
                      <a:pt x="4" y="175"/>
                    </a:lnTo>
                    <a:lnTo>
                      <a:pt x="7" y="142"/>
                    </a:lnTo>
                    <a:lnTo>
                      <a:pt x="32" y="60"/>
                    </a:lnTo>
                    <a:lnTo>
                      <a:pt x="44" y="40"/>
                    </a:lnTo>
                    <a:lnTo>
                      <a:pt x="65" y="18"/>
                    </a:lnTo>
                    <a:lnTo>
                      <a:pt x="84" y="4"/>
                    </a:lnTo>
                    <a:lnTo>
                      <a:pt x="107" y="0"/>
                    </a:lnTo>
                    <a:lnTo>
                      <a:pt x="127" y="10"/>
                    </a:lnTo>
                    <a:lnTo>
                      <a:pt x="151" y="18"/>
                    </a:lnTo>
                    <a:lnTo>
                      <a:pt x="175" y="44"/>
                    </a:lnTo>
                    <a:lnTo>
                      <a:pt x="183" y="63"/>
                    </a:lnTo>
                    <a:lnTo>
                      <a:pt x="198" y="89"/>
                    </a:lnTo>
                    <a:lnTo>
                      <a:pt x="209" y="112"/>
                    </a:lnTo>
                    <a:lnTo>
                      <a:pt x="231" y="226"/>
                    </a:lnTo>
                    <a:lnTo>
                      <a:pt x="233" y="247"/>
                    </a:lnTo>
                    <a:lnTo>
                      <a:pt x="228" y="286"/>
                    </a:lnTo>
                    <a:lnTo>
                      <a:pt x="216" y="393"/>
                    </a:lnTo>
                    <a:lnTo>
                      <a:pt x="216" y="288"/>
                    </a:lnTo>
                    <a:lnTo>
                      <a:pt x="209" y="242"/>
                    </a:lnTo>
                    <a:lnTo>
                      <a:pt x="204" y="213"/>
                    </a:lnTo>
                    <a:lnTo>
                      <a:pt x="195" y="175"/>
                    </a:lnTo>
                    <a:lnTo>
                      <a:pt x="185" y="138"/>
                    </a:lnTo>
                    <a:lnTo>
                      <a:pt x="171" y="100"/>
                    </a:lnTo>
                    <a:lnTo>
                      <a:pt x="155" y="66"/>
                    </a:lnTo>
                    <a:lnTo>
                      <a:pt x="141" y="36"/>
                    </a:lnTo>
                    <a:lnTo>
                      <a:pt x="127" y="18"/>
                    </a:lnTo>
                    <a:lnTo>
                      <a:pt x="111" y="11"/>
                    </a:lnTo>
                    <a:lnTo>
                      <a:pt x="94" y="18"/>
                    </a:lnTo>
                    <a:lnTo>
                      <a:pt x="82" y="34"/>
                    </a:lnTo>
                    <a:lnTo>
                      <a:pt x="75" y="63"/>
                    </a:lnTo>
                    <a:lnTo>
                      <a:pt x="75" y="85"/>
                    </a:lnTo>
                    <a:lnTo>
                      <a:pt x="70" y="125"/>
                    </a:lnTo>
                    <a:lnTo>
                      <a:pt x="63" y="149"/>
                    </a:lnTo>
                    <a:lnTo>
                      <a:pt x="47" y="188"/>
                    </a:lnTo>
                    <a:lnTo>
                      <a:pt x="44" y="208"/>
                    </a:lnTo>
                    <a:lnTo>
                      <a:pt x="41" y="229"/>
                    </a:lnTo>
                    <a:lnTo>
                      <a:pt x="41" y="257"/>
                    </a:lnTo>
                    <a:lnTo>
                      <a:pt x="70" y="355"/>
                    </a:lnTo>
                    <a:lnTo>
                      <a:pt x="68" y="43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57" name="Freeform 109"/>
              <p:cNvSpPr>
                <a:spLocks/>
              </p:cNvSpPr>
              <p:nvPr/>
            </p:nvSpPr>
            <p:spPr bwMode="ltGray">
              <a:xfrm>
                <a:off x="5450" y="2633"/>
                <a:ext cx="303" cy="638"/>
              </a:xfrm>
              <a:custGeom>
                <a:avLst/>
                <a:gdLst/>
                <a:ahLst/>
                <a:cxnLst>
                  <a:cxn ang="0">
                    <a:pos x="1" y="526"/>
                  </a:cxn>
                  <a:cxn ang="0">
                    <a:pos x="12" y="504"/>
                  </a:cxn>
                  <a:cxn ang="0">
                    <a:pos x="86" y="637"/>
                  </a:cxn>
                  <a:cxn ang="0">
                    <a:pos x="27" y="509"/>
                  </a:cxn>
                  <a:cxn ang="0">
                    <a:pos x="33" y="494"/>
                  </a:cxn>
                  <a:cxn ang="0">
                    <a:pos x="107" y="588"/>
                  </a:cxn>
                  <a:cxn ang="0">
                    <a:pos x="31" y="488"/>
                  </a:cxn>
                  <a:cxn ang="0">
                    <a:pos x="41" y="467"/>
                  </a:cxn>
                  <a:cxn ang="0">
                    <a:pos x="50" y="444"/>
                  </a:cxn>
                  <a:cxn ang="0">
                    <a:pos x="44" y="428"/>
                  </a:cxn>
                  <a:cxn ang="0">
                    <a:pos x="54" y="418"/>
                  </a:cxn>
                  <a:cxn ang="0">
                    <a:pos x="50" y="416"/>
                  </a:cxn>
                  <a:cxn ang="0">
                    <a:pos x="50" y="393"/>
                  </a:cxn>
                  <a:cxn ang="0">
                    <a:pos x="54" y="378"/>
                  </a:cxn>
                  <a:cxn ang="0">
                    <a:pos x="143" y="488"/>
                  </a:cxn>
                  <a:cxn ang="0">
                    <a:pos x="50" y="372"/>
                  </a:cxn>
                  <a:cxn ang="0">
                    <a:pos x="59" y="372"/>
                  </a:cxn>
                  <a:cxn ang="0">
                    <a:pos x="59" y="339"/>
                  </a:cxn>
                  <a:cxn ang="0">
                    <a:pos x="172" y="416"/>
                  </a:cxn>
                  <a:cxn ang="0">
                    <a:pos x="83" y="363"/>
                  </a:cxn>
                  <a:cxn ang="0">
                    <a:pos x="51" y="317"/>
                  </a:cxn>
                  <a:cxn ang="0">
                    <a:pos x="54" y="300"/>
                  </a:cxn>
                  <a:cxn ang="0">
                    <a:pos x="74" y="314"/>
                  </a:cxn>
                  <a:cxn ang="0">
                    <a:pos x="75" y="294"/>
                  </a:cxn>
                  <a:cxn ang="0">
                    <a:pos x="158" y="329"/>
                  </a:cxn>
                  <a:cxn ang="0">
                    <a:pos x="128" y="312"/>
                  </a:cxn>
                  <a:cxn ang="0">
                    <a:pos x="63" y="268"/>
                  </a:cxn>
                  <a:cxn ang="0">
                    <a:pos x="59" y="238"/>
                  </a:cxn>
                  <a:cxn ang="0">
                    <a:pos x="65" y="221"/>
                  </a:cxn>
                  <a:cxn ang="0">
                    <a:pos x="87" y="234"/>
                  </a:cxn>
                  <a:cxn ang="0">
                    <a:pos x="83" y="204"/>
                  </a:cxn>
                  <a:cxn ang="0">
                    <a:pos x="75" y="184"/>
                  </a:cxn>
                  <a:cxn ang="0">
                    <a:pos x="81" y="173"/>
                  </a:cxn>
                  <a:cxn ang="0">
                    <a:pos x="167" y="227"/>
                  </a:cxn>
                  <a:cxn ang="0">
                    <a:pos x="270" y="268"/>
                  </a:cxn>
                  <a:cxn ang="0">
                    <a:pos x="128" y="201"/>
                  </a:cxn>
                  <a:cxn ang="0">
                    <a:pos x="81" y="173"/>
                  </a:cxn>
                  <a:cxn ang="0">
                    <a:pos x="86" y="156"/>
                  </a:cxn>
                  <a:cxn ang="0">
                    <a:pos x="78" y="122"/>
                  </a:cxn>
                  <a:cxn ang="0">
                    <a:pos x="81" y="97"/>
                  </a:cxn>
                  <a:cxn ang="0">
                    <a:pos x="128" y="126"/>
                  </a:cxn>
                  <a:cxn ang="0">
                    <a:pos x="117" y="119"/>
                  </a:cxn>
                  <a:cxn ang="0">
                    <a:pos x="86" y="97"/>
                  </a:cxn>
                  <a:cxn ang="0">
                    <a:pos x="81" y="86"/>
                  </a:cxn>
                  <a:cxn ang="0">
                    <a:pos x="65" y="70"/>
                  </a:cxn>
                  <a:cxn ang="0">
                    <a:pos x="158" y="99"/>
                  </a:cxn>
                  <a:cxn ang="0">
                    <a:pos x="65" y="47"/>
                  </a:cxn>
                  <a:cxn ang="0">
                    <a:pos x="175" y="47"/>
                  </a:cxn>
                  <a:cxn ang="0">
                    <a:pos x="223" y="40"/>
                  </a:cxn>
                  <a:cxn ang="0">
                    <a:pos x="81" y="47"/>
                  </a:cxn>
                  <a:cxn ang="0">
                    <a:pos x="59" y="18"/>
                  </a:cxn>
                  <a:cxn ang="0">
                    <a:pos x="28" y="8"/>
                  </a:cxn>
                  <a:cxn ang="0">
                    <a:pos x="0" y="553"/>
                  </a:cxn>
                </a:cxnLst>
                <a:rect l="0" t="0" r="r" b="b"/>
                <a:pathLst>
                  <a:path w="303" h="638">
                    <a:moveTo>
                      <a:pt x="0" y="553"/>
                    </a:moveTo>
                    <a:lnTo>
                      <a:pt x="1" y="526"/>
                    </a:lnTo>
                    <a:lnTo>
                      <a:pt x="18" y="542"/>
                    </a:lnTo>
                    <a:lnTo>
                      <a:pt x="12" y="504"/>
                    </a:lnTo>
                    <a:lnTo>
                      <a:pt x="28" y="510"/>
                    </a:lnTo>
                    <a:lnTo>
                      <a:pt x="86" y="637"/>
                    </a:lnTo>
                    <a:lnTo>
                      <a:pt x="33" y="526"/>
                    </a:lnTo>
                    <a:lnTo>
                      <a:pt x="27" y="509"/>
                    </a:lnTo>
                    <a:lnTo>
                      <a:pt x="22" y="488"/>
                    </a:lnTo>
                    <a:lnTo>
                      <a:pt x="33" y="494"/>
                    </a:lnTo>
                    <a:lnTo>
                      <a:pt x="67" y="529"/>
                    </a:lnTo>
                    <a:lnTo>
                      <a:pt x="107" y="588"/>
                    </a:lnTo>
                    <a:lnTo>
                      <a:pt x="50" y="510"/>
                    </a:lnTo>
                    <a:lnTo>
                      <a:pt x="31" y="488"/>
                    </a:lnTo>
                    <a:lnTo>
                      <a:pt x="28" y="457"/>
                    </a:lnTo>
                    <a:lnTo>
                      <a:pt x="41" y="467"/>
                    </a:lnTo>
                    <a:lnTo>
                      <a:pt x="38" y="432"/>
                    </a:lnTo>
                    <a:lnTo>
                      <a:pt x="50" y="444"/>
                    </a:lnTo>
                    <a:lnTo>
                      <a:pt x="101" y="559"/>
                    </a:lnTo>
                    <a:lnTo>
                      <a:pt x="44" y="428"/>
                    </a:lnTo>
                    <a:lnTo>
                      <a:pt x="38" y="405"/>
                    </a:lnTo>
                    <a:lnTo>
                      <a:pt x="54" y="418"/>
                    </a:lnTo>
                    <a:lnTo>
                      <a:pt x="97" y="483"/>
                    </a:lnTo>
                    <a:lnTo>
                      <a:pt x="50" y="416"/>
                    </a:lnTo>
                    <a:lnTo>
                      <a:pt x="33" y="382"/>
                    </a:lnTo>
                    <a:lnTo>
                      <a:pt x="50" y="393"/>
                    </a:lnTo>
                    <a:lnTo>
                      <a:pt x="38" y="372"/>
                    </a:lnTo>
                    <a:lnTo>
                      <a:pt x="54" y="378"/>
                    </a:lnTo>
                    <a:lnTo>
                      <a:pt x="69" y="416"/>
                    </a:lnTo>
                    <a:lnTo>
                      <a:pt x="143" y="488"/>
                    </a:lnTo>
                    <a:lnTo>
                      <a:pt x="65" y="405"/>
                    </a:lnTo>
                    <a:lnTo>
                      <a:pt x="50" y="372"/>
                    </a:lnTo>
                    <a:lnTo>
                      <a:pt x="44" y="355"/>
                    </a:lnTo>
                    <a:lnTo>
                      <a:pt x="59" y="372"/>
                    </a:lnTo>
                    <a:lnTo>
                      <a:pt x="50" y="333"/>
                    </a:lnTo>
                    <a:lnTo>
                      <a:pt x="59" y="339"/>
                    </a:lnTo>
                    <a:lnTo>
                      <a:pt x="67" y="358"/>
                    </a:lnTo>
                    <a:lnTo>
                      <a:pt x="172" y="416"/>
                    </a:lnTo>
                    <a:lnTo>
                      <a:pt x="116" y="382"/>
                    </a:lnTo>
                    <a:lnTo>
                      <a:pt x="83" y="363"/>
                    </a:lnTo>
                    <a:lnTo>
                      <a:pt x="75" y="356"/>
                    </a:lnTo>
                    <a:lnTo>
                      <a:pt x="51" y="317"/>
                    </a:lnTo>
                    <a:lnTo>
                      <a:pt x="59" y="324"/>
                    </a:lnTo>
                    <a:lnTo>
                      <a:pt x="54" y="300"/>
                    </a:lnTo>
                    <a:lnTo>
                      <a:pt x="52" y="304"/>
                    </a:lnTo>
                    <a:lnTo>
                      <a:pt x="74" y="314"/>
                    </a:lnTo>
                    <a:lnTo>
                      <a:pt x="58" y="289"/>
                    </a:lnTo>
                    <a:lnTo>
                      <a:pt x="75" y="294"/>
                    </a:lnTo>
                    <a:lnTo>
                      <a:pt x="116" y="306"/>
                    </a:lnTo>
                    <a:lnTo>
                      <a:pt x="158" y="329"/>
                    </a:lnTo>
                    <a:lnTo>
                      <a:pt x="265" y="411"/>
                    </a:lnTo>
                    <a:lnTo>
                      <a:pt x="128" y="312"/>
                    </a:lnTo>
                    <a:lnTo>
                      <a:pt x="76" y="289"/>
                    </a:lnTo>
                    <a:lnTo>
                      <a:pt x="63" y="268"/>
                    </a:lnTo>
                    <a:lnTo>
                      <a:pt x="83" y="278"/>
                    </a:lnTo>
                    <a:lnTo>
                      <a:pt x="59" y="238"/>
                    </a:lnTo>
                    <a:lnTo>
                      <a:pt x="75" y="241"/>
                    </a:lnTo>
                    <a:lnTo>
                      <a:pt x="65" y="221"/>
                    </a:lnTo>
                    <a:lnTo>
                      <a:pt x="67" y="217"/>
                    </a:lnTo>
                    <a:lnTo>
                      <a:pt x="87" y="234"/>
                    </a:lnTo>
                    <a:lnTo>
                      <a:pt x="67" y="204"/>
                    </a:lnTo>
                    <a:lnTo>
                      <a:pt x="83" y="204"/>
                    </a:lnTo>
                    <a:lnTo>
                      <a:pt x="65" y="184"/>
                    </a:lnTo>
                    <a:lnTo>
                      <a:pt x="75" y="184"/>
                    </a:lnTo>
                    <a:lnTo>
                      <a:pt x="65" y="173"/>
                    </a:lnTo>
                    <a:lnTo>
                      <a:pt x="81" y="173"/>
                    </a:lnTo>
                    <a:lnTo>
                      <a:pt x="114" y="196"/>
                    </a:lnTo>
                    <a:lnTo>
                      <a:pt x="167" y="227"/>
                    </a:lnTo>
                    <a:lnTo>
                      <a:pt x="222" y="251"/>
                    </a:lnTo>
                    <a:lnTo>
                      <a:pt x="270" y="268"/>
                    </a:lnTo>
                    <a:lnTo>
                      <a:pt x="154" y="217"/>
                    </a:lnTo>
                    <a:lnTo>
                      <a:pt x="128" y="201"/>
                    </a:lnTo>
                    <a:lnTo>
                      <a:pt x="87" y="181"/>
                    </a:lnTo>
                    <a:lnTo>
                      <a:pt x="81" y="173"/>
                    </a:lnTo>
                    <a:lnTo>
                      <a:pt x="70" y="152"/>
                    </a:lnTo>
                    <a:lnTo>
                      <a:pt x="86" y="156"/>
                    </a:lnTo>
                    <a:lnTo>
                      <a:pt x="67" y="122"/>
                    </a:lnTo>
                    <a:lnTo>
                      <a:pt x="78" y="122"/>
                    </a:lnTo>
                    <a:lnTo>
                      <a:pt x="65" y="97"/>
                    </a:lnTo>
                    <a:lnTo>
                      <a:pt x="81" y="97"/>
                    </a:lnTo>
                    <a:lnTo>
                      <a:pt x="91" y="109"/>
                    </a:lnTo>
                    <a:lnTo>
                      <a:pt x="128" y="126"/>
                    </a:lnTo>
                    <a:lnTo>
                      <a:pt x="234" y="168"/>
                    </a:lnTo>
                    <a:lnTo>
                      <a:pt x="117" y="119"/>
                    </a:lnTo>
                    <a:lnTo>
                      <a:pt x="91" y="107"/>
                    </a:lnTo>
                    <a:lnTo>
                      <a:pt x="86" y="97"/>
                    </a:lnTo>
                    <a:lnTo>
                      <a:pt x="70" y="80"/>
                    </a:lnTo>
                    <a:lnTo>
                      <a:pt x="81" y="86"/>
                    </a:lnTo>
                    <a:lnTo>
                      <a:pt x="54" y="63"/>
                    </a:lnTo>
                    <a:lnTo>
                      <a:pt x="65" y="70"/>
                    </a:lnTo>
                    <a:lnTo>
                      <a:pt x="90" y="69"/>
                    </a:lnTo>
                    <a:lnTo>
                      <a:pt x="158" y="99"/>
                    </a:lnTo>
                    <a:lnTo>
                      <a:pt x="86" y="70"/>
                    </a:lnTo>
                    <a:lnTo>
                      <a:pt x="65" y="47"/>
                    </a:lnTo>
                    <a:lnTo>
                      <a:pt x="86" y="47"/>
                    </a:lnTo>
                    <a:lnTo>
                      <a:pt x="175" y="47"/>
                    </a:lnTo>
                    <a:lnTo>
                      <a:pt x="302" y="24"/>
                    </a:lnTo>
                    <a:lnTo>
                      <a:pt x="223" y="40"/>
                    </a:lnTo>
                    <a:lnTo>
                      <a:pt x="112" y="51"/>
                    </a:lnTo>
                    <a:lnTo>
                      <a:pt x="81" y="47"/>
                    </a:lnTo>
                    <a:lnTo>
                      <a:pt x="70" y="35"/>
                    </a:lnTo>
                    <a:lnTo>
                      <a:pt x="59" y="18"/>
                    </a:lnTo>
                    <a:lnTo>
                      <a:pt x="34" y="0"/>
                    </a:lnTo>
                    <a:lnTo>
                      <a:pt x="28" y="8"/>
                    </a:lnTo>
                    <a:lnTo>
                      <a:pt x="23" y="1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58" name="Freeform 110"/>
              <p:cNvSpPr>
                <a:spLocks/>
              </p:cNvSpPr>
              <p:nvPr/>
            </p:nvSpPr>
            <p:spPr bwMode="ltGray">
              <a:xfrm>
                <a:off x="4976" y="3652"/>
                <a:ext cx="163" cy="281"/>
              </a:xfrm>
              <a:custGeom>
                <a:avLst/>
                <a:gdLst/>
                <a:ahLst/>
                <a:cxnLst>
                  <a:cxn ang="0">
                    <a:pos x="158" y="44"/>
                  </a:cxn>
                  <a:cxn ang="0">
                    <a:pos x="124" y="0"/>
                  </a:cxn>
                  <a:cxn ang="0">
                    <a:pos x="103" y="1"/>
                  </a:cxn>
                  <a:cxn ang="0">
                    <a:pos x="84" y="4"/>
                  </a:cxn>
                  <a:cxn ang="0">
                    <a:pos x="70" y="15"/>
                  </a:cxn>
                  <a:cxn ang="0">
                    <a:pos x="32" y="51"/>
                  </a:cxn>
                  <a:cxn ang="0">
                    <a:pos x="21" y="67"/>
                  </a:cxn>
                  <a:cxn ang="0">
                    <a:pos x="12" y="83"/>
                  </a:cxn>
                  <a:cxn ang="0">
                    <a:pos x="3" y="131"/>
                  </a:cxn>
                  <a:cxn ang="0">
                    <a:pos x="0" y="145"/>
                  </a:cxn>
                  <a:cxn ang="0">
                    <a:pos x="3" y="164"/>
                  </a:cxn>
                  <a:cxn ang="0">
                    <a:pos x="8" y="183"/>
                  </a:cxn>
                  <a:cxn ang="0">
                    <a:pos x="24" y="213"/>
                  </a:cxn>
                  <a:cxn ang="0">
                    <a:pos x="36" y="233"/>
                  </a:cxn>
                  <a:cxn ang="0">
                    <a:pos x="54" y="254"/>
                  </a:cxn>
                  <a:cxn ang="0">
                    <a:pos x="91" y="280"/>
                  </a:cxn>
                  <a:cxn ang="0">
                    <a:pos x="72" y="246"/>
                  </a:cxn>
                  <a:cxn ang="0">
                    <a:pos x="56" y="217"/>
                  </a:cxn>
                  <a:cxn ang="0">
                    <a:pos x="48" y="190"/>
                  </a:cxn>
                  <a:cxn ang="0">
                    <a:pos x="51" y="164"/>
                  </a:cxn>
                  <a:cxn ang="0">
                    <a:pos x="54" y="145"/>
                  </a:cxn>
                  <a:cxn ang="0">
                    <a:pos x="48" y="124"/>
                  </a:cxn>
                  <a:cxn ang="0">
                    <a:pos x="45" y="103"/>
                  </a:cxn>
                  <a:cxn ang="0">
                    <a:pos x="60" y="67"/>
                  </a:cxn>
                  <a:cxn ang="0">
                    <a:pos x="64" y="47"/>
                  </a:cxn>
                  <a:cxn ang="0">
                    <a:pos x="76" y="33"/>
                  </a:cxn>
                  <a:cxn ang="0">
                    <a:pos x="103" y="11"/>
                  </a:cxn>
                  <a:cxn ang="0">
                    <a:pos x="115" y="27"/>
                  </a:cxn>
                  <a:cxn ang="0">
                    <a:pos x="162" y="53"/>
                  </a:cxn>
                  <a:cxn ang="0">
                    <a:pos x="158" y="44"/>
                  </a:cxn>
                </a:cxnLst>
                <a:rect l="0" t="0" r="r" b="b"/>
                <a:pathLst>
                  <a:path w="163" h="281">
                    <a:moveTo>
                      <a:pt x="158" y="44"/>
                    </a:moveTo>
                    <a:lnTo>
                      <a:pt x="124" y="0"/>
                    </a:lnTo>
                    <a:lnTo>
                      <a:pt x="103" y="1"/>
                    </a:lnTo>
                    <a:lnTo>
                      <a:pt x="84" y="4"/>
                    </a:lnTo>
                    <a:lnTo>
                      <a:pt x="70" y="15"/>
                    </a:lnTo>
                    <a:lnTo>
                      <a:pt x="32" y="51"/>
                    </a:lnTo>
                    <a:lnTo>
                      <a:pt x="21" y="67"/>
                    </a:lnTo>
                    <a:lnTo>
                      <a:pt x="12" y="83"/>
                    </a:lnTo>
                    <a:lnTo>
                      <a:pt x="3" y="131"/>
                    </a:lnTo>
                    <a:lnTo>
                      <a:pt x="0" y="145"/>
                    </a:lnTo>
                    <a:lnTo>
                      <a:pt x="3" y="164"/>
                    </a:lnTo>
                    <a:lnTo>
                      <a:pt x="8" y="183"/>
                    </a:lnTo>
                    <a:lnTo>
                      <a:pt x="24" y="213"/>
                    </a:lnTo>
                    <a:lnTo>
                      <a:pt x="36" y="233"/>
                    </a:lnTo>
                    <a:lnTo>
                      <a:pt x="54" y="254"/>
                    </a:lnTo>
                    <a:lnTo>
                      <a:pt x="91" y="280"/>
                    </a:lnTo>
                    <a:lnTo>
                      <a:pt x="72" y="246"/>
                    </a:lnTo>
                    <a:lnTo>
                      <a:pt x="56" y="217"/>
                    </a:lnTo>
                    <a:lnTo>
                      <a:pt x="48" y="190"/>
                    </a:lnTo>
                    <a:lnTo>
                      <a:pt x="51" y="164"/>
                    </a:lnTo>
                    <a:lnTo>
                      <a:pt x="54" y="145"/>
                    </a:lnTo>
                    <a:lnTo>
                      <a:pt x="48" y="124"/>
                    </a:lnTo>
                    <a:lnTo>
                      <a:pt x="45" y="103"/>
                    </a:lnTo>
                    <a:lnTo>
                      <a:pt x="60" y="67"/>
                    </a:lnTo>
                    <a:lnTo>
                      <a:pt x="64" y="47"/>
                    </a:lnTo>
                    <a:lnTo>
                      <a:pt x="76" y="33"/>
                    </a:lnTo>
                    <a:lnTo>
                      <a:pt x="103" y="11"/>
                    </a:lnTo>
                    <a:lnTo>
                      <a:pt x="115" y="27"/>
                    </a:lnTo>
                    <a:lnTo>
                      <a:pt x="162" y="53"/>
                    </a:lnTo>
                    <a:lnTo>
                      <a:pt x="158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</p:grpSp>
      </p:grpSp>
      <p:sp>
        <p:nvSpPr>
          <p:cNvPr id="2161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2162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2163" name="Rectangle 115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2164" name="Rectangle 11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dr Jerzy Raciborski - Zakład Prawa Akademii Wychowania Fizycznego w Krakowie, wrzesień 2018</a:t>
            </a:r>
            <a:endParaRPr lang="pl-PL"/>
          </a:p>
        </p:txBody>
      </p:sp>
      <p:sp>
        <p:nvSpPr>
          <p:cNvPr id="2165" name="Rectangle 1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CB28671-18A5-40CA-BFF1-F6907AF11DA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dr Jerzy Raciborski - Zakład Prawa Akademii Wychowania Fizycznego w Krakowie, wrzesień 2018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3B4FA-1669-448D-A8DD-4BEC6A9F027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dr Jerzy Raciborski - Zakład Prawa Akademii Wychowania Fizycznego w Krakowie, wrzesień 2018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A1244-5953-4747-98AC-2A8DEEB2F75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dr Jerzy Raciborski - Zakład Prawa Akademii Wychowania Fizycznego w Krakowie, wrzesień 2018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D4A0D-2B9D-495E-968C-3810B818124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dr Jerzy Raciborski - Zakład Prawa Akademii Wychowania Fizycznego w Krakowie, wrzesień 2018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04741-3263-4309-B013-B01BB3D7C60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dr Jerzy Raciborski - Zakład Prawa Akademii Wychowania Fizycznego w Krakowie, wrzesień 2018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53AFC-CA6A-484F-A15A-846DF926703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dr Jerzy Raciborski - Zakład Prawa Akademii Wychowania Fizycznego w Krakowie, wrzesień 2018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851F7-C6F9-42BE-8B53-7A7DAD5E3F1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dr Jerzy Raciborski - Zakład Prawa Akademii Wychowania Fizycznego w Krakowie, wrzesień 2018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3FC62-5B62-4C3E-A4EE-A33F8149A35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dr Jerzy Raciborski - Zakład Prawa Akademii Wychowania Fizycznego w Krakowie, wrzesień 2018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E4F94-8EE0-4A37-9BDC-41DDA96822A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dr Jerzy Raciborski - Zakład Prawa Akademii Wychowania Fizycznego w Krakowie, wrzesień 2018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600DD-8677-4436-AE2D-D285F4E8BA1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dr Jerzy Raciborski - Zakład Prawa Akademii Wychowania Fizycznego w Krakowie, wrzesień 2018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2785C-ADE2-4155-92C1-2222C6A0419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" name="Group 112"/>
          <p:cNvGrpSpPr>
            <a:grpSpLocks/>
          </p:cNvGrpSpPr>
          <p:nvPr/>
        </p:nvGrpSpPr>
        <p:grpSpPr bwMode="auto">
          <a:xfrm>
            <a:off x="11113" y="4291013"/>
            <a:ext cx="9156700" cy="2589212"/>
            <a:chOff x="7" y="2703"/>
            <a:chExt cx="5768" cy="1631"/>
          </a:xfrm>
        </p:grpSpPr>
        <p:sp>
          <p:nvSpPr>
            <p:cNvPr id="1026" name="Freeform 2"/>
            <p:cNvSpPr>
              <a:spLocks/>
            </p:cNvSpPr>
            <p:nvPr/>
          </p:nvSpPr>
          <p:spPr bwMode="ltGray">
            <a:xfrm>
              <a:off x="7" y="4067"/>
              <a:ext cx="5760" cy="267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5759" y="266"/>
                </a:cxn>
                <a:cxn ang="0">
                  <a:pos x="5759" y="81"/>
                </a:cxn>
                <a:cxn ang="0">
                  <a:pos x="5573" y="111"/>
                </a:cxn>
                <a:cxn ang="0">
                  <a:pos x="5104" y="131"/>
                </a:cxn>
                <a:cxn ang="0">
                  <a:pos x="4602" y="101"/>
                </a:cxn>
                <a:cxn ang="0">
                  <a:pos x="4143" y="141"/>
                </a:cxn>
                <a:cxn ang="0">
                  <a:pos x="3918" y="141"/>
                </a:cxn>
                <a:cxn ang="0">
                  <a:pos x="3790" y="131"/>
                </a:cxn>
                <a:cxn ang="0">
                  <a:pos x="3459" y="81"/>
                </a:cxn>
                <a:cxn ang="0">
                  <a:pos x="2979" y="91"/>
                </a:cxn>
                <a:cxn ang="0">
                  <a:pos x="2733" y="20"/>
                </a:cxn>
                <a:cxn ang="0">
                  <a:pos x="2434" y="51"/>
                </a:cxn>
                <a:cxn ang="0">
                  <a:pos x="2220" y="81"/>
                </a:cxn>
                <a:cxn ang="0">
                  <a:pos x="2050" y="91"/>
                </a:cxn>
                <a:cxn ang="0">
                  <a:pos x="1751" y="71"/>
                </a:cxn>
                <a:cxn ang="0">
                  <a:pos x="1441" y="51"/>
                </a:cxn>
                <a:cxn ang="0">
                  <a:pos x="1131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6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grpSp>
          <p:nvGrpSpPr>
            <p:cNvPr id="1092" name="Group 68"/>
            <p:cNvGrpSpPr>
              <a:grpSpLocks/>
            </p:cNvGrpSpPr>
            <p:nvPr/>
          </p:nvGrpSpPr>
          <p:grpSpPr bwMode="auto">
            <a:xfrm>
              <a:off x="43" y="2703"/>
              <a:ext cx="1502" cy="1542"/>
              <a:chOff x="43" y="2703"/>
              <a:chExt cx="1502" cy="1542"/>
            </a:xfrm>
          </p:grpSpPr>
          <p:grpSp>
            <p:nvGrpSpPr>
              <p:cNvPr id="1052" name="Group 28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1029" name="Group 5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1027" name="Freeform 3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/>
                    <a:ahLst/>
                    <a:cxnLst>
                      <a:cxn ang="0">
                        <a:pos x="0" y="238"/>
                      </a:cxn>
                      <a:cxn ang="0">
                        <a:pos x="19" y="184"/>
                      </a:cxn>
                      <a:cxn ang="0">
                        <a:pos x="36" y="126"/>
                      </a:cxn>
                      <a:cxn ang="0">
                        <a:pos x="44" y="100"/>
                      </a:cxn>
                      <a:cxn ang="0">
                        <a:pos x="55" y="70"/>
                      </a:cxn>
                      <a:cxn ang="0">
                        <a:pos x="72" y="39"/>
                      </a:cxn>
                      <a:cxn ang="0">
                        <a:pos x="83" y="19"/>
                      </a:cxn>
                      <a:cxn ang="0">
                        <a:pos x="93" y="10"/>
                      </a:cxn>
                      <a:cxn ang="0">
                        <a:pos x="105" y="2"/>
                      </a:cxn>
                      <a:cxn ang="0">
                        <a:pos x="118" y="0"/>
                      </a:cxn>
                      <a:cxn ang="0">
                        <a:pos x="124" y="6"/>
                      </a:cxn>
                      <a:cxn ang="0">
                        <a:pos x="131" y="22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pl-PL"/>
                  </a:p>
                </p:txBody>
              </p:sp>
              <p:sp>
                <p:nvSpPr>
                  <p:cNvPr id="1028" name="Freeform 4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/>
                    <a:ahLst/>
                    <a:cxnLst>
                      <a:cxn ang="0">
                        <a:pos x="0" y="583"/>
                      </a:cxn>
                      <a:cxn ang="0">
                        <a:pos x="0" y="528"/>
                      </a:cxn>
                      <a:cxn ang="0">
                        <a:pos x="0" y="487"/>
                      </a:cxn>
                      <a:cxn ang="0">
                        <a:pos x="2" y="458"/>
                      </a:cxn>
                      <a:cxn ang="0">
                        <a:pos x="2" y="423"/>
                      </a:cxn>
                      <a:cxn ang="0">
                        <a:pos x="2" y="387"/>
                      </a:cxn>
                      <a:cxn ang="0">
                        <a:pos x="3" y="357"/>
                      </a:cxn>
                      <a:cxn ang="0">
                        <a:pos x="5" y="329"/>
                      </a:cxn>
                      <a:cxn ang="0">
                        <a:pos x="8" y="280"/>
                      </a:cxn>
                      <a:cxn ang="0">
                        <a:pos x="13" y="227"/>
                      </a:cxn>
                      <a:cxn ang="0">
                        <a:pos x="19" y="173"/>
                      </a:cxn>
                      <a:cxn ang="0">
                        <a:pos x="23" y="116"/>
                      </a:cxn>
                      <a:cxn ang="0">
                        <a:pos x="27" y="81"/>
                      </a:cxn>
                      <a:cxn ang="0">
                        <a:pos x="30" y="68"/>
                      </a:cxn>
                      <a:cxn ang="0">
                        <a:pos x="38" y="45"/>
                      </a:cxn>
                      <a:cxn ang="0">
                        <a:pos x="46" y="28"/>
                      </a:cxn>
                      <a:cxn ang="0">
                        <a:pos x="55" y="15"/>
                      </a:cxn>
                      <a:cxn ang="0">
                        <a:pos x="63" y="3"/>
                      </a:cxn>
                      <a:cxn ang="0">
                        <a:pos x="69" y="0"/>
                      </a:cxn>
                      <a:cxn ang="0">
                        <a:pos x="78" y="0"/>
                      </a:cxn>
                      <a:cxn ang="0">
                        <a:pos x="86" y="4"/>
                      </a:cxn>
                      <a:cxn ang="0">
                        <a:pos x="89" y="10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1032" name="Group 8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1030" name="Freeform 6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/>
                    <a:ahLst/>
                    <a:cxnLst>
                      <a:cxn ang="0">
                        <a:pos x="162" y="264"/>
                      </a:cxn>
                      <a:cxn ang="0">
                        <a:pos x="138" y="239"/>
                      </a:cxn>
                      <a:cxn ang="0">
                        <a:pos x="128" y="222"/>
                      </a:cxn>
                      <a:cxn ang="0">
                        <a:pos x="122" y="210"/>
                      </a:cxn>
                      <a:cxn ang="0">
                        <a:pos x="86" y="88"/>
                      </a:cxn>
                      <a:cxn ang="0">
                        <a:pos x="66" y="49"/>
                      </a:cxn>
                      <a:cxn ang="0">
                        <a:pos x="52" y="24"/>
                      </a:cxn>
                      <a:cxn ang="0">
                        <a:pos x="41" y="13"/>
                      </a:cxn>
                      <a:cxn ang="0">
                        <a:pos x="27" y="3"/>
                      </a:cxn>
                      <a:cxn ang="0">
                        <a:pos x="15" y="0"/>
                      </a:cxn>
                      <a:cxn ang="0">
                        <a:pos x="5" y="2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pl-PL"/>
                  </a:p>
                </p:txBody>
              </p:sp>
              <p:sp>
                <p:nvSpPr>
                  <p:cNvPr id="1031" name="Freeform 7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/>
                    <a:ahLst/>
                    <a:cxnLst>
                      <a:cxn ang="0">
                        <a:pos x="249" y="627"/>
                      </a:cxn>
                      <a:cxn ang="0">
                        <a:pos x="242" y="577"/>
                      </a:cxn>
                      <a:cxn ang="0">
                        <a:pos x="164" y="237"/>
                      </a:cxn>
                      <a:cxn ang="0">
                        <a:pos x="128" y="132"/>
                      </a:cxn>
                      <a:cxn ang="0">
                        <a:pos x="118" y="97"/>
                      </a:cxn>
                      <a:cxn ang="0">
                        <a:pos x="105" y="57"/>
                      </a:cxn>
                      <a:cxn ang="0">
                        <a:pos x="90" y="27"/>
                      </a:cxn>
                      <a:cxn ang="0">
                        <a:pos x="75" y="11"/>
                      </a:cxn>
                      <a:cxn ang="0">
                        <a:pos x="57" y="0"/>
                      </a:cxn>
                      <a:cxn ang="0">
                        <a:pos x="38" y="0"/>
                      </a:cxn>
                      <a:cxn ang="0">
                        <a:pos x="26" y="12"/>
                      </a:cxn>
                      <a:cxn ang="0">
                        <a:pos x="0" y="70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pl-PL"/>
                  </a:p>
                </p:txBody>
              </p:sp>
            </p:grpSp>
            <p:sp>
              <p:nvSpPr>
                <p:cNvPr id="1033" name="Freeform 9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8" y="202"/>
                    </a:cxn>
                    <a:cxn ang="0">
                      <a:pos x="15" y="138"/>
                    </a:cxn>
                    <a:cxn ang="0">
                      <a:pos x="19" y="110"/>
                    </a:cxn>
                    <a:cxn ang="0">
                      <a:pos x="24" y="77"/>
                    </a:cxn>
                    <a:cxn ang="0">
                      <a:pos x="31" y="43"/>
                    </a:cxn>
                    <a:cxn ang="0">
                      <a:pos x="36" y="21"/>
                    </a:cxn>
                    <a:cxn ang="0">
                      <a:pos x="41" y="11"/>
                    </a:cxn>
                    <a:cxn ang="0">
                      <a:pos x="46" y="2"/>
                    </a:cxn>
                    <a:cxn ang="0">
                      <a:pos x="52" y="0"/>
                    </a:cxn>
                    <a:cxn ang="0">
                      <a:pos x="55" y="7"/>
                    </a:cxn>
                    <a:cxn ang="0">
                      <a:pos x="58" y="24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34" name="Freeform 10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/>
                  <a:ahLst/>
                  <a:cxnLst>
                    <a:cxn ang="0">
                      <a:pos x="0" y="639"/>
                    </a:cxn>
                    <a:cxn ang="0">
                      <a:pos x="0" y="579"/>
                    </a:cxn>
                    <a:cxn ang="0">
                      <a:pos x="0" y="534"/>
                    </a:cxn>
                    <a:cxn ang="0">
                      <a:pos x="0" y="503"/>
                    </a:cxn>
                    <a:cxn ang="0">
                      <a:pos x="1" y="464"/>
                    </a:cxn>
                    <a:cxn ang="0">
                      <a:pos x="1" y="424"/>
                    </a:cxn>
                    <a:cxn ang="0">
                      <a:pos x="1" y="391"/>
                    </a:cxn>
                    <a:cxn ang="0">
                      <a:pos x="2" y="361"/>
                    </a:cxn>
                    <a:cxn ang="0">
                      <a:pos x="4" y="307"/>
                    </a:cxn>
                    <a:cxn ang="0">
                      <a:pos x="5" y="249"/>
                    </a:cxn>
                    <a:cxn ang="0">
                      <a:pos x="8" y="190"/>
                    </a:cxn>
                    <a:cxn ang="0">
                      <a:pos x="10" y="127"/>
                    </a:cxn>
                    <a:cxn ang="0">
                      <a:pos x="12" y="89"/>
                    </a:cxn>
                    <a:cxn ang="0">
                      <a:pos x="13" y="75"/>
                    </a:cxn>
                    <a:cxn ang="0">
                      <a:pos x="17" y="49"/>
                    </a:cxn>
                    <a:cxn ang="0">
                      <a:pos x="20" y="31"/>
                    </a:cxn>
                    <a:cxn ang="0">
                      <a:pos x="24" y="16"/>
                    </a:cxn>
                    <a:cxn ang="0">
                      <a:pos x="28" y="3"/>
                    </a:cxn>
                    <a:cxn ang="0">
                      <a:pos x="31" y="0"/>
                    </a:cxn>
                    <a:cxn ang="0">
                      <a:pos x="35" y="0"/>
                    </a:cxn>
                    <a:cxn ang="0">
                      <a:pos x="38" y="5"/>
                    </a:cxn>
                    <a:cxn ang="0">
                      <a:pos x="40" y="10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35" name="Freeform 11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/>
                  <a:ahLst/>
                  <a:cxnLst>
                    <a:cxn ang="0">
                      <a:pos x="139" y="1096"/>
                    </a:cxn>
                    <a:cxn ang="0">
                      <a:pos x="135" y="1009"/>
                    </a:cxn>
                    <a:cxn ang="0">
                      <a:pos x="90" y="415"/>
                    </a:cxn>
                    <a:cxn ang="0">
                      <a:pos x="71" y="230"/>
                    </a:cxn>
                    <a:cxn ang="0">
                      <a:pos x="66" y="170"/>
                    </a:cxn>
                    <a:cxn ang="0">
                      <a:pos x="58" y="100"/>
                    </a:cxn>
                    <a:cxn ang="0">
                      <a:pos x="50" y="47"/>
                    </a:cxn>
                    <a:cxn ang="0">
                      <a:pos x="41" y="19"/>
                    </a:cxn>
                    <a:cxn ang="0">
                      <a:pos x="32" y="1"/>
                    </a:cxn>
                    <a:cxn ang="0">
                      <a:pos x="21" y="0"/>
                    </a:cxn>
                    <a:cxn ang="0">
                      <a:pos x="14" y="21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grpSp>
              <p:nvGrpSpPr>
                <p:cNvPr id="1040" name="Group 16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1036" name="Freeform 12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/>
                    <a:ahLst/>
                    <a:cxnLst>
                      <a:cxn ang="0">
                        <a:pos x="91" y="385"/>
                      </a:cxn>
                      <a:cxn ang="0">
                        <a:pos x="77" y="347"/>
                      </a:cxn>
                      <a:cxn ang="0">
                        <a:pos x="72" y="325"/>
                      </a:cxn>
                      <a:cxn ang="0">
                        <a:pos x="69" y="306"/>
                      </a:cxn>
                      <a:cxn ang="0">
                        <a:pos x="48" y="129"/>
                      </a:cxn>
                      <a:cxn ang="0">
                        <a:pos x="37" y="73"/>
                      </a:cxn>
                      <a:cxn ang="0">
                        <a:pos x="29" y="37"/>
                      </a:cxn>
                      <a:cxn ang="0">
                        <a:pos x="23" y="18"/>
                      </a:cxn>
                      <a:cxn ang="0">
                        <a:pos x="15" y="5"/>
                      </a:cxn>
                      <a:cxn ang="0">
                        <a:pos x="8" y="0"/>
                      </a:cxn>
                      <a:cxn ang="0">
                        <a:pos x="2" y="3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pl-PL"/>
                  </a:p>
                </p:txBody>
              </p:sp>
              <p:sp>
                <p:nvSpPr>
                  <p:cNvPr id="1037" name="Freeform 13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/>
                    <a:ahLst/>
                    <a:cxnLst>
                      <a:cxn ang="0">
                        <a:pos x="0" y="1412"/>
                      </a:cxn>
                      <a:cxn ang="0">
                        <a:pos x="45" y="888"/>
                      </a:cxn>
                      <a:cxn ang="0">
                        <a:pos x="50" y="804"/>
                      </a:cxn>
                      <a:cxn ang="0">
                        <a:pos x="62" y="668"/>
                      </a:cxn>
                      <a:cxn ang="0">
                        <a:pos x="73" y="526"/>
                      </a:cxn>
                      <a:cxn ang="0">
                        <a:pos x="79" y="450"/>
                      </a:cxn>
                      <a:cxn ang="0">
                        <a:pos x="82" y="368"/>
                      </a:cxn>
                      <a:cxn ang="0">
                        <a:pos x="85" y="291"/>
                      </a:cxn>
                      <a:cxn ang="0">
                        <a:pos x="93" y="202"/>
                      </a:cxn>
                      <a:cxn ang="0">
                        <a:pos x="100" y="120"/>
                      </a:cxn>
                      <a:cxn ang="0">
                        <a:pos x="110" y="48"/>
                      </a:cxn>
                      <a:cxn ang="0">
                        <a:pos x="117" y="3"/>
                      </a:cxn>
                      <a:cxn ang="0">
                        <a:pos x="122" y="0"/>
                      </a:cxn>
                      <a:cxn ang="0">
                        <a:pos x="126" y="23"/>
                      </a:cxn>
                      <a:cxn ang="0">
                        <a:pos x="129" y="102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pl-PL"/>
                  </a:p>
                </p:txBody>
              </p:sp>
              <p:sp>
                <p:nvSpPr>
                  <p:cNvPr id="1038" name="Freeform 14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/>
                    <a:ahLst/>
                    <a:cxnLst>
                      <a:cxn ang="0">
                        <a:pos x="0" y="521"/>
                      </a:cxn>
                      <a:cxn ang="0">
                        <a:pos x="20" y="408"/>
                      </a:cxn>
                      <a:cxn ang="0">
                        <a:pos x="32" y="278"/>
                      </a:cxn>
                      <a:cxn ang="0">
                        <a:pos x="38" y="220"/>
                      </a:cxn>
                      <a:cxn ang="0">
                        <a:pos x="47" y="153"/>
                      </a:cxn>
                      <a:cxn ang="0">
                        <a:pos x="59" y="84"/>
                      </a:cxn>
                      <a:cxn ang="0">
                        <a:pos x="69" y="40"/>
                      </a:cxn>
                      <a:cxn ang="0">
                        <a:pos x="75" y="19"/>
                      </a:cxn>
                      <a:cxn ang="0">
                        <a:pos x="84" y="3"/>
                      </a:cxn>
                      <a:cxn ang="0">
                        <a:pos x="96" y="0"/>
                      </a:cxn>
                      <a:cxn ang="0">
                        <a:pos x="101" y="11"/>
                      </a:cxn>
                      <a:cxn ang="0">
                        <a:pos x="105" y="46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pl-PL"/>
                  </a:p>
                </p:txBody>
              </p:sp>
              <p:sp>
                <p:nvSpPr>
                  <p:cNvPr id="1039" name="Freeform 15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" y="16"/>
                      </a:cxn>
                      <a:cxn ang="0">
                        <a:pos x="18" y="34"/>
                      </a:cxn>
                      <a:cxn ang="0">
                        <a:pos x="26" y="70"/>
                      </a:cxn>
                      <a:cxn ang="0">
                        <a:pos x="33" y="101"/>
                      </a:cxn>
                      <a:cxn ang="0">
                        <a:pos x="40" y="132"/>
                      </a:cxn>
                      <a:cxn ang="0">
                        <a:pos x="43" y="158"/>
                      </a:cxn>
                      <a:cxn ang="0">
                        <a:pos x="45" y="184"/>
                      </a:cxn>
                      <a:cxn ang="0">
                        <a:pos x="47" y="219"/>
                      </a:cxn>
                      <a:cxn ang="0">
                        <a:pos x="47" y="254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pl-PL"/>
                  </a:p>
                </p:txBody>
              </p:sp>
            </p:grpSp>
            <p:sp>
              <p:nvSpPr>
                <p:cNvPr id="1041" name="Freeform 17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/>
                  <a:ahLst/>
                  <a:cxnLst>
                    <a:cxn ang="0">
                      <a:pos x="163" y="129"/>
                    </a:cxn>
                    <a:cxn ang="0">
                      <a:pos x="138" y="116"/>
                    </a:cxn>
                    <a:cxn ang="0">
                      <a:pos x="129" y="109"/>
                    </a:cxn>
                    <a:cxn ang="0">
                      <a:pos x="123" y="103"/>
                    </a:cxn>
                    <a:cxn ang="0">
                      <a:pos x="86" y="43"/>
                    </a:cxn>
                    <a:cxn ang="0">
                      <a:pos x="67" y="24"/>
                    </a:cxn>
                    <a:cxn ang="0">
                      <a:pos x="52" y="12"/>
                    </a:cxn>
                    <a:cxn ang="0">
                      <a:pos x="41" y="6"/>
                    </a:cxn>
                    <a:cxn ang="0">
                      <a:pos x="27" y="2"/>
                    </a:cxn>
                    <a:cxn ang="0">
                      <a:pos x="14" y="0"/>
                    </a:cxn>
                    <a:cxn ang="0">
                      <a:pos x="5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/>
                  <a:ahLst/>
                  <a:cxnLst>
                    <a:cxn ang="0">
                      <a:pos x="0" y="139"/>
                    </a:cxn>
                    <a:cxn ang="0">
                      <a:pos x="32" y="108"/>
                    </a:cxn>
                    <a:cxn ang="0">
                      <a:pos x="59" y="73"/>
                    </a:cxn>
                    <a:cxn ang="0">
                      <a:pos x="73" y="58"/>
                    </a:cxn>
                    <a:cxn ang="0">
                      <a:pos x="93" y="41"/>
                    </a:cxn>
                    <a:cxn ang="0">
                      <a:pos x="119" y="23"/>
                    </a:cxn>
                    <a:cxn ang="0">
                      <a:pos x="139" y="11"/>
                    </a:cxn>
                    <a:cxn ang="0">
                      <a:pos x="153" y="5"/>
                    </a:cxn>
                    <a:cxn ang="0">
                      <a:pos x="173" y="1"/>
                    </a:cxn>
                    <a:cxn ang="0">
                      <a:pos x="196" y="0"/>
                    </a:cxn>
                    <a:cxn ang="0">
                      <a:pos x="206" y="3"/>
                    </a:cxn>
                    <a:cxn ang="0">
                      <a:pos x="217" y="1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/>
                  <a:ahLst/>
                  <a:cxnLst>
                    <a:cxn ang="0">
                      <a:pos x="0" y="344"/>
                    </a:cxn>
                    <a:cxn ang="0">
                      <a:pos x="0" y="311"/>
                    </a:cxn>
                    <a:cxn ang="0">
                      <a:pos x="0" y="287"/>
                    </a:cxn>
                    <a:cxn ang="0">
                      <a:pos x="3" y="270"/>
                    </a:cxn>
                    <a:cxn ang="0">
                      <a:pos x="5" y="249"/>
                    </a:cxn>
                    <a:cxn ang="0">
                      <a:pos x="5" y="228"/>
                    </a:cxn>
                    <a:cxn ang="0">
                      <a:pos x="5" y="211"/>
                    </a:cxn>
                    <a:cxn ang="0">
                      <a:pos x="10" y="194"/>
                    </a:cxn>
                    <a:cxn ang="0">
                      <a:pos x="14" y="165"/>
                    </a:cxn>
                    <a:cxn ang="0">
                      <a:pos x="22" y="134"/>
                    </a:cxn>
                    <a:cxn ang="0">
                      <a:pos x="31" y="102"/>
                    </a:cxn>
                    <a:cxn ang="0">
                      <a:pos x="38" y="68"/>
                    </a:cxn>
                    <a:cxn ang="0">
                      <a:pos x="45" y="48"/>
                    </a:cxn>
                    <a:cxn ang="0">
                      <a:pos x="50" y="40"/>
                    </a:cxn>
                    <a:cxn ang="0">
                      <a:pos x="64" y="27"/>
                    </a:cxn>
                    <a:cxn ang="0">
                      <a:pos x="77" y="16"/>
                    </a:cxn>
                    <a:cxn ang="0">
                      <a:pos x="91" y="8"/>
                    </a:cxn>
                    <a:cxn ang="0">
                      <a:pos x="106" y="2"/>
                    </a:cxn>
                    <a:cxn ang="0">
                      <a:pos x="117" y="0"/>
                    </a:cxn>
                    <a:cxn ang="0">
                      <a:pos x="131" y="0"/>
                    </a:cxn>
                    <a:cxn ang="0">
                      <a:pos x="143" y="2"/>
                    </a:cxn>
                    <a:cxn ang="0">
                      <a:pos x="149" y="5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44" name="Freeform 20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/>
                  <a:ahLst/>
                  <a:cxnLst>
                    <a:cxn ang="0">
                      <a:pos x="260" y="311"/>
                    </a:cxn>
                    <a:cxn ang="0">
                      <a:pos x="252" y="286"/>
                    </a:cxn>
                    <a:cxn ang="0">
                      <a:pos x="171" y="117"/>
                    </a:cxn>
                    <a:cxn ang="0">
                      <a:pos x="134" y="65"/>
                    </a:cxn>
                    <a:cxn ang="0">
                      <a:pos x="124" y="48"/>
                    </a:cxn>
                    <a:cxn ang="0">
                      <a:pos x="109" y="28"/>
                    </a:cxn>
                    <a:cxn ang="0">
                      <a:pos x="94" y="13"/>
                    </a:cxn>
                    <a:cxn ang="0">
                      <a:pos x="78" y="5"/>
                    </a:cxn>
                    <a:cxn ang="0">
                      <a:pos x="59" y="0"/>
                    </a:cxn>
                    <a:cxn ang="0">
                      <a:pos x="40" y="0"/>
                    </a:cxn>
                    <a:cxn ang="0">
                      <a:pos x="27" y="5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45" name="Freeform 21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/>
                  <a:ahLst/>
                  <a:cxnLst>
                    <a:cxn ang="0">
                      <a:pos x="0" y="478"/>
                    </a:cxn>
                    <a:cxn ang="0">
                      <a:pos x="84" y="300"/>
                    </a:cxn>
                    <a:cxn ang="0">
                      <a:pos x="93" y="272"/>
                    </a:cxn>
                    <a:cxn ang="0">
                      <a:pos x="114" y="226"/>
                    </a:cxn>
                    <a:cxn ang="0">
                      <a:pos x="133" y="178"/>
                    </a:cxn>
                    <a:cxn ang="0">
                      <a:pos x="144" y="152"/>
                    </a:cxn>
                    <a:cxn ang="0">
                      <a:pos x="149" y="124"/>
                    </a:cxn>
                    <a:cxn ang="0">
                      <a:pos x="157" y="98"/>
                    </a:cxn>
                    <a:cxn ang="0">
                      <a:pos x="169" y="68"/>
                    </a:cxn>
                    <a:cxn ang="0">
                      <a:pos x="183" y="40"/>
                    </a:cxn>
                    <a:cxn ang="0">
                      <a:pos x="200" y="16"/>
                    </a:cxn>
                    <a:cxn ang="0">
                      <a:pos x="214" y="1"/>
                    </a:cxn>
                    <a:cxn ang="0">
                      <a:pos x="222" y="0"/>
                    </a:cxn>
                    <a:cxn ang="0">
                      <a:pos x="230" y="8"/>
                    </a:cxn>
                    <a:cxn ang="0">
                      <a:pos x="235" y="34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46" name="Freeform 22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/>
                  <a:ahLst/>
                  <a:cxnLst>
                    <a:cxn ang="0">
                      <a:pos x="0" y="177"/>
                    </a:cxn>
                    <a:cxn ang="0">
                      <a:pos x="35" y="138"/>
                    </a:cxn>
                    <a:cxn ang="0">
                      <a:pos x="57" y="94"/>
                    </a:cxn>
                    <a:cxn ang="0">
                      <a:pos x="70" y="74"/>
                    </a:cxn>
                    <a:cxn ang="0">
                      <a:pos x="86" y="51"/>
                    </a:cxn>
                    <a:cxn ang="0">
                      <a:pos x="107" y="28"/>
                    </a:cxn>
                    <a:cxn ang="0">
                      <a:pos x="123" y="13"/>
                    </a:cxn>
                    <a:cxn ang="0">
                      <a:pos x="136" y="6"/>
                    </a:cxn>
                    <a:cxn ang="0">
                      <a:pos x="152" y="1"/>
                    </a:cxn>
                    <a:cxn ang="0">
                      <a:pos x="171" y="0"/>
                    </a:cxn>
                    <a:cxn ang="0">
                      <a:pos x="179" y="3"/>
                    </a:cxn>
                    <a:cxn ang="0">
                      <a:pos x="188" y="15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47" name="Freeform 23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5"/>
                    </a:cxn>
                    <a:cxn ang="0">
                      <a:pos x="33" y="11"/>
                    </a:cxn>
                    <a:cxn ang="0">
                      <a:pos x="50" y="23"/>
                    </a:cxn>
                    <a:cxn ang="0">
                      <a:pos x="65" y="33"/>
                    </a:cxn>
                    <a:cxn ang="0">
                      <a:pos x="77" y="44"/>
                    </a:cxn>
                    <a:cxn ang="0">
                      <a:pos x="84" y="53"/>
                    </a:cxn>
                    <a:cxn ang="0">
                      <a:pos x="87" y="62"/>
                    </a:cxn>
                    <a:cxn ang="0">
                      <a:pos x="90" y="74"/>
                    </a:cxn>
                    <a:cxn ang="0">
                      <a:pos x="90" y="86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48" name="Freeform 24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/>
                  <a:ahLst/>
                  <a:cxnLst>
                    <a:cxn ang="0">
                      <a:pos x="0" y="967"/>
                    </a:cxn>
                    <a:cxn ang="0">
                      <a:pos x="80" y="608"/>
                    </a:cxn>
                    <a:cxn ang="0">
                      <a:pos x="89" y="550"/>
                    </a:cxn>
                    <a:cxn ang="0">
                      <a:pos x="109" y="458"/>
                    </a:cxn>
                    <a:cxn ang="0">
                      <a:pos x="128" y="361"/>
                    </a:cxn>
                    <a:cxn ang="0">
                      <a:pos x="138" y="307"/>
                    </a:cxn>
                    <a:cxn ang="0">
                      <a:pos x="143" y="252"/>
                    </a:cxn>
                    <a:cxn ang="0">
                      <a:pos x="151" y="199"/>
                    </a:cxn>
                    <a:cxn ang="0">
                      <a:pos x="163" y="138"/>
                    </a:cxn>
                    <a:cxn ang="0">
                      <a:pos x="175" y="81"/>
                    </a:cxn>
                    <a:cxn ang="0">
                      <a:pos x="192" y="32"/>
                    </a:cxn>
                    <a:cxn ang="0">
                      <a:pos x="206" y="2"/>
                    </a:cxn>
                    <a:cxn ang="0">
                      <a:pos x="214" y="0"/>
                    </a:cxn>
                    <a:cxn ang="0">
                      <a:pos x="221" y="15"/>
                    </a:cxn>
                    <a:cxn ang="0">
                      <a:pos x="226" y="6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49" name="Freeform 25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/>
                  <a:ahLst/>
                  <a:cxnLst>
                    <a:cxn ang="0">
                      <a:pos x="0" y="359"/>
                    </a:cxn>
                    <a:cxn ang="0">
                      <a:pos x="33" y="281"/>
                    </a:cxn>
                    <a:cxn ang="0">
                      <a:pos x="54" y="191"/>
                    </a:cxn>
                    <a:cxn ang="0">
                      <a:pos x="65" y="151"/>
                    </a:cxn>
                    <a:cxn ang="0">
                      <a:pos x="81" y="105"/>
                    </a:cxn>
                    <a:cxn ang="0">
                      <a:pos x="101" y="57"/>
                    </a:cxn>
                    <a:cxn ang="0">
                      <a:pos x="117" y="28"/>
                    </a:cxn>
                    <a:cxn ang="0">
                      <a:pos x="128" y="13"/>
                    </a:cxn>
                    <a:cxn ang="0">
                      <a:pos x="144" y="2"/>
                    </a:cxn>
                    <a:cxn ang="0">
                      <a:pos x="162" y="0"/>
                    </a:cxn>
                    <a:cxn ang="0">
                      <a:pos x="169" y="8"/>
                    </a:cxn>
                    <a:cxn ang="0">
                      <a:pos x="178" y="31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50" name="Freeform 26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10"/>
                    </a:cxn>
                    <a:cxn ang="0">
                      <a:pos x="32" y="24"/>
                    </a:cxn>
                    <a:cxn ang="0">
                      <a:pos x="48" y="47"/>
                    </a:cxn>
                    <a:cxn ang="0">
                      <a:pos x="62" y="68"/>
                    </a:cxn>
                    <a:cxn ang="0">
                      <a:pos x="75" y="90"/>
                    </a:cxn>
                    <a:cxn ang="0">
                      <a:pos x="81" y="108"/>
                    </a:cxn>
                    <a:cxn ang="0">
                      <a:pos x="84" y="125"/>
                    </a:cxn>
                    <a:cxn ang="0">
                      <a:pos x="87" y="148"/>
                    </a:cxn>
                    <a:cxn ang="0">
                      <a:pos x="87" y="173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51" name="Freeform 27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/>
                  <a:ahLst/>
                  <a:cxnLst>
                    <a:cxn ang="0">
                      <a:pos x="121" y="804"/>
                    </a:cxn>
                    <a:cxn ang="0">
                      <a:pos x="122" y="687"/>
                    </a:cxn>
                    <a:cxn ang="0">
                      <a:pos x="122" y="634"/>
                    </a:cxn>
                    <a:cxn ang="0">
                      <a:pos x="119" y="596"/>
                    </a:cxn>
                    <a:cxn ang="0">
                      <a:pos x="117" y="551"/>
                    </a:cxn>
                    <a:cxn ang="0">
                      <a:pos x="118" y="503"/>
                    </a:cxn>
                    <a:cxn ang="0">
                      <a:pos x="116" y="464"/>
                    </a:cxn>
                    <a:cxn ang="0">
                      <a:pos x="114" y="428"/>
                    </a:cxn>
                    <a:cxn ang="0">
                      <a:pos x="109" y="365"/>
                    </a:cxn>
                    <a:cxn ang="0">
                      <a:pos x="103" y="296"/>
                    </a:cxn>
                    <a:cxn ang="0">
                      <a:pos x="96" y="226"/>
                    </a:cxn>
                    <a:cxn ang="0">
                      <a:pos x="90" y="151"/>
                    </a:cxn>
                    <a:cxn ang="0">
                      <a:pos x="84" y="106"/>
                    </a:cxn>
                    <a:cxn ang="0">
                      <a:pos x="80" y="89"/>
                    </a:cxn>
                    <a:cxn ang="0">
                      <a:pos x="68" y="59"/>
                    </a:cxn>
                    <a:cxn ang="0">
                      <a:pos x="58" y="37"/>
                    </a:cxn>
                    <a:cxn ang="0">
                      <a:pos x="47" y="18"/>
                    </a:cxn>
                    <a:cxn ang="0">
                      <a:pos x="34" y="4"/>
                    </a:cxn>
                    <a:cxn ang="0">
                      <a:pos x="26" y="0"/>
                    </a:cxn>
                    <a:cxn ang="0">
                      <a:pos x="14" y="0"/>
                    </a:cxn>
                    <a:cxn ang="0">
                      <a:pos x="5" y="5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sp>
            <p:nvSpPr>
              <p:cNvPr id="1053" name="Freeform 29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/>
                <a:ahLst/>
                <a:cxnLst>
                  <a:cxn ang="0">
                    <a:pos x="27" y="35"/>
                  </a:cxn>
                  <a:cxn ang="0">
                    <a:pos x="21" y="0"/>
                  </a:cxn>
                  <a:cxn ang="0">
                    <a:pos x="17" y="0"/>
                  </a:cxn>
                  <a:cxn ang="0">
                    <a:pos x="14" y="2"/>
                  </a:cxn>
                  <a:cxn ang="0">
                    <a:pos x="12" y="11"/>
                  </a:cxn>
                  <a:cxn ang="0">
                    <a:pos x="5" y="40"/>
                  </a:cxn>
                  <a:cxn ang="0">
                    <a:pos x="3" y="53"/>
                  </a:cxn>
                  <a:cxn ang="0">
                    <a:pos x="2" y="66"/>
                  </a:cxn>
                  <a:cxn ang="0">
                    <a:pos x="0" y="104"/>
                  </a:cxn>
                  <a:cxn ang="0">
                    <a:pos x="0" y="116"/>
                  </a:cxn>
                  <a:cxn ang="0">
                    <a:pos x="0" y="130"/>
                  </a:cxn>
                  <a:cxn ang="0">
                    <a:pos x="1" y="146"/>
                  </a:cxn>
                  <a:cxn ang="0">
                    <a:pos x="3" y="169"/>
                  </a:cxn>
                  <a:cxn ang="0">
                    <a:pos x="6" y="185"/>
                  </a:cxn>
                  <a:cxn ang="0">
                    <a:pos x="9" y="202"/>
                  </a:cxn>
                  <a:cxn ang="0">
                    <a:pos x="15" y="223"/>
                  </a:cxn>
                  <a:cxn ang="0">
                    <a:pos x="12" y="197"/>
                  </a:cxn>
                  <a:cxn ang="0">
                    <a:pos x="9" y="173"/>
                  </a:cxn>
                  <a:cxn ang="0">
                    <a:pos x="8" y="152"/>
                  </a:cxn>
                  <a:cxn ang="0">
                    <a:pos x="9" y="130"/>
                  </a:cxn>
                  <a:cxn ang="0">
                    <a:pos x="9" y="116"/>
                  </a:cxn>
                  <a:cxn ang="0">
                    <a:pos x="8" y="97"/>
                  </a:cxn>
                  <a:cxn ang="0">
                    <a:pos x="7" y="83"/>
                  </a:cxn>
                  <a:cxn ang="0">
                    <a:pos x="10" y="53"/>
                  </a:cxn>
                  <a:cxn ang="0">
                    <a:pos x="10" y="38"/>
                  </a:cxn>
                  <a:cxn ang="0">
                    <a:pos x="12" y="25"/>
                  </a:cxn>
                  <a:cxn ang="0">
                    <a:pos x="17" y="8"/>
                  </a:cxn>
                  <a:cxn ang="0">
                    <a:pos x="19" y="21"/>
                  </a:cxn>
                  <a:cxn ang="0">
                    <a:pos x="28" y="42"/>
                  </a:cxn>
                  <a:cxn ang="0">
                    <a:pos x="27" y="35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grpSp>
            <p:nvGrpSpPr>
              <p:cNvPr id="1057" name="Group 33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1054" name="Freeform 30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14" y="15"/>
                    </a:cxn>
                    <a:cxn ang="0">
                      <a:pos x="22" y="40"/>
                    </a:cxn>
                    <a:cxn ang="0">
                      <a:pos x="29" y="74"/>
                    </a:cxn>
                    <a:cxn ang="0">
                      <a:pos x="37" y="118"/>
                    </a:cxn>
                    <a:cxn ang="0">
                      <a:pos x="37" y="164"/>
                    </a:cxn>
                    <a:cxn ang="0">
                      <a:pos x="33" y="205"/>
                    </a:cxn>
                    <a:cxn ang="0">
                      <a:pos x="29" y="205"/>
                    </a:cxn>
                    <a:cxn ang="0">
                      <a:pos x="33" y="164"/>
                    </a:cxn>
                    <a:cxn ang="0">
                      <a:pos x="33" y="130"/>
                    </a:cxn>
                    <a:cxn ang="0">
                      <a:pos x="26" y="93"/>
                    </a:cxn>
                    <a:cxn ang="0">
                      <a:pos x="14" y="56"/>
                    </a:cxn>
                    <a:cxn ang="0">
                      <a:pos x="0" y="9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55" name="Freeform 31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/>
                  <a:ahLst/>
                  <a:cxnLst>
                    <a:cxn ang="0">
                      <a:pos x="58" y="32"/>
                    </a:cxn>
                    <a:cxn ang="0">
                      <a:pos x="46" y="0"/>
                    </a:cxn>
                    <a:cxn ang="0">
                      <a:pos x="37" y="0"/>
                    </a:cxn>
                    <a:cxn ang="0">
                      <a:pos x="31" y="2"/>
                    </a:cxn>
                    <a:cxn ang="0">
                      <a:pos x="26" y="10"/>
                    </a:cxn>
                    <a:cxn ang="0">
                      <a:pos x="12" y="37"/>
                    </a:cxn>
                    <a:cxn ang="0">
                      <a:pos x="7" y="48"/>
                    </a:cxn>
                    <a:cxn ang="0">
                      <a:pos x="4" y="60"/>
                    </a:cxn>
                    <a:cxn ang="0">
                      <a:pos x="0" y="95"/>
                    </a:cxn>
                    <a:cxn ang="0">
                      <a:pos x="0" y="106"/>
                    </a:cxn>
                    <a:cxn ang="0">
                      <a:pos x="0" y="119"/>
                    </a:cxn>
                    <a:cxn ang="0">
                      <a:pos x="2" y="133"/>
                    </a:cxn>
                    <a:cxn ang="0">
                      <a:pos x="8" y="155"/>
                    </a:cxn>
                    <a:cxn ang="0">
                      <a:pos x="13" y="169"/>
                    </a:cxn>
                    <a:cxn ang="0">
                      <a:pos x="20" y="184"/>
                    </a:cxn>
                    <a:cxn ang="0">
                      <a:pos x="33" y="204"/>
                    </a:cxn>
                    <a:cxn ang="0">
                      <a:pos x="26" y="180"/>
                    </a:cxn>
                    <a:cxn ang="0">
                      <a:pos x="20" y="158"/>
                    </a:cxn>
                    <a:cxn ang="0">
                      <a:pos x="18" y="138"/>
                    </a:cxn>
                    <a:cxn ang="0">
                      <a:pos x="18" y="119"/>
                    </a:cxn>
                    <a:cxn ang="0">
                      <a:pos x="20" y="106"/>
                    </a:cxn>
                    <a:cxn ang="0">
                      <a:pos x="18" y="89"/>
                    </a:cxn>
                    <a:cxn ang="0">
                      <a:pos x="16" y="76"/>
                    </a:cxn>
                    <a:cxn ang="0">
                      <a:pos x="22" y="48"/>
                    </a:cxn>
                    <a:cxn ang="0">
                      <a:pos x="23" y="35"/>
                    </a:cxn>
                    <a:cxn ang="0">
                      <a:pos x="28" y="23"/>
                    </a:cxn>
                    <a:cxn ang="0">
                      <a:pos x="37" y="8"/>
                    </a:cxn>
                    <a:cxn ang="0">
                      <a:pos x="42" y="19"/>
                    </a:cxn>
                    <a:cxn ang="0">
                      <a:pos x="60" y="38"/>
                    </a:cxn>
                    <a:cxn ang="0">
                      <a:pos x="58" y="32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56" name="Freeform 32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/>
                  <a:ahLst/>
                  <a:cxnLst>
                    <a:cxn ang="0">
                      <a:pos x="48" y="4"/>
                    </a:cxn>
                    <a:cxn ang="0">
                      <a:pos x="52" y="15"/>
                    </a:cxn>
                    <a:cxn ang="0">
                      <a:pos x="85" y="13"/>
                    </a:cxn>
                    <a:cxn ang="0">
                      <a:pos x="72" y="19"/>
                    </a:cxn>
                    <a:cxn ang="0">
                      <a:pos x="58" y="24"/>
                    </a:cxn>
                    <a:cxn ang="0">
                      <a:pos x="89" y="34"/>
                    </a:cxn>
                    <a:cxn ang="0">
                      <a:pos x="65" y="38"/>
                    </a:cxn>
                    <a:cxn ang="0">
                      <a:pos x="63" y="48"/>
                    </a:cxn>
                    <a:cxn ang="0">
                      <a:pos x="133" y="100"/>
                    </a:cxn>
                    <a:cxn ang="0">
                      <a:pos x="68" y="62"/>
                    </a:cxn>
                    <a:cxn ang="0">
                      <a:pos x="82" y="84"/>
                    </a:cxn>
                    <a:cxn ang="0">
                      <a:pos x="73" y="85"/>
                    </a:cxn>
                    <a:cxn ang="0">
                      <a:pos x="85" y="115"/>
                    </a:cxn>
                    <a:cxn ang="0">
                      <a:pos x="112" y="146"/>
                    </a:cxn>
                    <a:cxn ang="0">
                      <a:pos x="82" y="123"/>
                    </a:cxn>
                    <a:cxn ang="0">
                      <a:pos x="107" y="170"/>
                    </a:cxn>
                    <a:cxn ang="0">
                      <a:pos x="85" y="139"/>
                    </a:cxn>
                    <a:cxn ang="0">
                      <a:pos x="79" y="139"/>
                    </a:cxn>
                    <a:cxn ang="0">
                      <a:pos x="87" y="166"/>
                    </a:cxn>
                    <a:cxn ang="0">
                      <a:pos x="81" y="166"/>
                    </a:cxn>
                    <a:cxn ang="0">
                      <a:pos x="94" y="198"/>
                    </a:cxn>
                    <a:cxn ang="0">
                      <a:pos x="86" y="190"/>
                    </a:cxn>
                    <a:cxn ang="0">
                      <a:pos x="93" y="220"/>
                    </a:cxn>
                    <a:cxn ang="0">
                      <a:pos x="87" y="210"/>
                    </a:cxn>
                    <a:cxn ang="0">
                      <a:pos x="81" y="207"/>
                    </a:cxn>
                    <a:cxn ang="0">
                      <a:pos x="85" y="229"/>
                    </a:cxn>
                    <a:cxn ang="0">
                      <a:pos x="99" y="269"/>
                    </a:cxn>
                    <a:cxn ang="0">
                      <a:pos x="81" y="238"/>
                    </a:cxn>
                    <a:cxn ang="0">
                      <a:pos x="77" y="233"/>
                    </a:cxn>
                    <a:cxn ang="0">
                      <a:pos x="78" y="267"/>
                    </a:cxn>
                    <a:cxn ang="0">
                      <a:pos x="72" y="283"/>
                    </a:cxn>
                    <a:cxn ang="0">
                      <a:pos x="70" y="264"/>
                    </a:cxn>
                    <a:cxn ang="0">
                      <a:pos x="17" y="315"/>
                    </a:cxn>
                    <a:cxn ang="0">
                      <a:pos x="65" y="241"/>
                    </a:cxn>
                    <a:cxn ang="0">
                      <a:pos x="55" y="257"/>
                    </a:cxn>
                    <a:cxn ang="0">
                      <a:pos x="69" y="216"/>
                    </a:cxn>
                    <a:cxn ang="0">
                      <a:pos x="10" y="248"/>
                    </a:cxn>
                    <a:cxn ang="0">
                      <a:pos x="69" y="204"/>
                    </a:cxn>
                    <a:cxn ang="0">
                      <a:pos x="61" y="193"/>
                    </a:cxn>
                    <a:cxn ang="0">
                      <a:pos x="67" y="177"/>
                    </a:cxn>
                    <a:cxn ang="0">
                      <a:pos x="58" y="177"/>
                    </a:cxn>
                    <a:cxn ang="0">
                      <a:pos x="32" y="208"/>
                    </a:cxn>
                    <a:cxn ang="0">
                      <a:pos x="57" y="148"/>
                    </a:cxn>
                    <a:cxn ang="0">
                      <a:pos x="62" y="126"/>
                    </a:cxn>
                    <a:cxn ang="0">
                      <a:pos x="55" y="122"/>
                    </a:cxn>
                    <a:cxn ang="0">
                      <a:pos x="57" y="101"/>
                    </a:cxn>
                    <a:cxn ang="0">
                      <a:pos x="53" y="99"/>
                    </a:cxn>
                    <a:cxn ang="0">
                      <a:pos x="35" y="117"/>
                    </a:cxn>
                    <a:cxn ang="0">
                      <a:pos x="49" y="87"/>
                    </a:cxn>
                    <a:cxn ang="0">
                      <a:pos x="48" y="62"/>
                    </a:cxn>
                    <a:cxn ang="0">
                      <a:pos x="49" y="46"/>
                    </a:cxn>
                    <a:cxn ang="0">
                      <a:pos x="34" y="46"/>
                    </a:cxn>
                    <a:cxn ang="0">
                      <a:pos x="38" y="24"/>
                    </a:cxn>
                    <a:cxn ang="0">
                      <a:pos x="31" y="19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sp>
            <p:nvSpPr>
              <p:cNvPr id="1058" name="Freeform 34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16"/>
                  </a:cxn>
                  <a:cxn ang="0">
                    <a:pos x="9" y="43"/>
                  </a:cxn>
                  <a:cxn ang="0">
                    <a:pos x="13" y="81"/>
                  </a:cxn>
                  <a:cxn ang="0">
                    <a:pos x="16" y="128"/>
                  </a:cxn>
                  <a:cxn ang="0">
                    <a:pos x="16" y="179"/>
                  </a:cxn>
                  <a:cxn ang="0">
                    <a:pos x="14" y="224"/>
                  </a:cxn>
                  <a:cxn ang="0">
                    <a:pos x="13" y="224"/>
                  </a:cxn>
                  <a:cxn ang="0">
                    <a:pos x="14" y="179"/>
                  </a:cxn>
                  <a:cxn ang="0">
                    <a:pos x="14" y="142"/>
                  </a:cxn>
                  <a:cxn ang="0">
                    <a:pos x="10" y="101"/>
                  </a:cxn>
                  <a:cxn ang="0">
                    <a:pos x="6" y="61"/>
                  </a:cxn>
                  <a:cxn ang="0">
                    <a:pos x="0" y="10"/>
                  </a:cxn>
                  <a:cxn ang="0">
                    <a:pos x="2" y="0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/>
                <a:ahLst/>
                <a:cxnLst>
                  <a:cxn ang="0">
                    <a:pos x="22" y="5"/>
                  </a:cxn>
                  <a:cxn ang="0">
                    <a:pos x="23" y="16"/>
                  </a:cxn>
                  <a:cxn ang="0">
                    <a:pos x="39" y="15"/>
                  </a:cxn>
                  <a:cxn ang="0">
                    <a:pos x="33" y="20"/>
                  </a:cxn>
                  <a:cxn ang="0">
                    <a:pos x="26" y="27"/>
                  </a:cxn>
                  <a:cxn ang="0">
                    <a:pos x="41" y="37"/>
                  </a:cxn>
                  <a:cxn ang="0">
                    <a:pos x="30" y="40"/>
                  </a:cxn>
                  <a:cxn ang="0">
                    <a:pos x="29" y="52"/>
                  </a:cxn>
                  <a:cxn ang="0">
                    <a:pos x="61" y="109"/>
                  </a:cxn>
                  <a:cxn ang="0">
                    <a:pos x="31" y="68"/>
                  </a:cxn>
                  <a:cxn ang="0">
                    <a:pos x="38" y="92"/>
                  </a:cxn>
                  <a:cxn ang="0">
                    <a:pos x="34" y="94"/>
                  </a:cxn>
                  <a:cxn ang="0">
                    <a:pos x="39" y="126"/>
                  </a:cxn>
                  <a:cxn ang="0">
                    <a:pos x="51" y="160"/>
                  </a:cxn>
                  <a:cxn ang="0">
                    <a:pos x="38" y="135"/>
                  </a:cxn>
                  <a:cxn ang="0">
                    <a:pos x="49" y="186"/>
                  </a:cxn>
                  <a:cxn ang="0">
                    <a:pos x="39" y="152"/>
                  </a:cxn>
                  <a:cxn ang="0">
                    <a:pos x="37" y="152"/>
                  </a:cxn>
                  <a:cxn ang="0">
                    <a:pos x="40" y="182"/>
                  </a:cxn>
                  <a:cxn ang="0">
                    <a:pos x="37" y="182"/>
                  </a:cxn>
                  <a:cxn ang="0">
                    <a:pos x="44" y="217"/>
                  </a:cxn>
                  <a:cxn ang="0">
                    <a:pos x="39" y="208"/>
                  </a:cxn>
                  <a:cxn ang="0">
                    <a:pos x="43" y="240"/>
                  </a:cxn>
                  <a:cxn ang="0">
                    <a:pos x="40" y="230"/>
                  </a:cxn>
                  <a:cxn ang="0">
                    <a:pos x="37" y="227"/>
                  </a:cxn>
                  <a:cxn ang="0">
                    <a:pos x="39" y="251"/>
                  </a:cxn>
                  <a:cxn ang="0">
                    <a:pos x="46" y="295"/>
                  </a:cxn>
                  <a:cxn ang="0">
                    <a:pos x="37" y="261"/>
                  </a:cxn>
                  <a:cxn ang="0">
                    <a:pos x="35" y="255"/>
                  </a:cxn>
                  <a:cxn ang="0">
                    <a:pos x="36" y="292"/>
                  </a:cxn>
                  <a:cxn ang="0">
                    <a:pos x="33" y="310"/>
                  </a:cxn>
                  <a:cxn ang="0">
                    <a:pos x="32" y="290"/>
                  </a:cxn>
                  <a:cxn ang="0">
                    <a:pos x="7" y="345"/>
                  </a:cxn>
                  <a:cxn ang="0">
                    <a:pos x="30" y="264"/>
                  </a:cxn>
                  <a:cxn ang="0">
                    <a:pos x="26" y="282"/>
                  </a:cxn>
                  <a:cxn ang="0">
                    <a:pos x="31" y="236"/>
                  </a:cxn>
                  <a:cxn ang="0">
                    <a:pos x="5" y="272"/>
                  </a:cxn>
                  <a:cxn ang="0">
                    <a:pos x="31" y="223"/>
                  </a:cxn>
                  <a:cxn ang="0">
                    <a:pos x="28" y="212"/>
                  </a:cxn>
                  <a:cxn ang="0">
                    <a:pos x="31" y="193"/>
                  </a:cxn>
                  <a:cxn ang="0">
                    <a:pos x="26" y="193"/>
                  </a:cxn>
                  <a:cxn ang="0">
                    <a:pos x="15" y="228"/>
                  </a:cxn>
                  <a:cxn ang="0">
                    <a:pos x="26" y="162"/>
                  </a:cxn>
                  <a:cxn ang="0">
                    <a:pos x="29" y="138"/>
                  </a:cxn>
                  <a:cxn ang="0">
                    <a:pos x="26" y="133"/>
                  </a:cxn>
                  <a:cxn ang="0">
                    <a:pos x="26" y="111"/>
                  </a:cxn>
                  <a:cxn ang="0">
                    <a:pos x="24" y="108"/>
                  </a:cxn>
                  <a:cxn ang="0">
                    <a:pos x="16" y="129"/>
                  </a:cxn>
                  <a:cxn ang="0">
                    <a:pos x="23" y="96"/>
                  </a:cxn>
                  <a:cxn ang="0">
                    <a:pos x="22" y="68"/>
                  </a:cxn>
                  <a:cxn ang="0">
                    <a:pos x="23" y="51"/>
                  </a:cxn>
                  <a:cxn ang="0">
                    <a:pos x="15" y="50"/>
                  </a:cxn>
                  <a:cxn ang="0">
                    <a:pos x="18" y="27"/>
                  </a:cxn>
                  <a:cxn ang="0">
                    <a:pos x="14" y="21"/>
                  </a:cxn>
                  <a:cxn ang="0">
                    <a:pos x="15" y="0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grpSp>
            <p:nvGrpSpPr>
              <p:cNvPr id="1062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1060" name="Freeform 36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34" y="5"/>
                    </a:cxn>
                    <a:cxn ang="0">
                      <a:pos x="18" y="50"/>
                    </a:cxn>
                    <a:cxn ang="0">
                      <a:pos x="9" y="92"/>
                    </a:cxn>
                    <a:cxn ang="0">
                      <a:pos x="0" y="145"/>
                    </a:cxn>
                    <a:cxn ang="0">
                      <a:pos x="0" y="203"/>
                    </a:cxn>
                    <a:cxn ang="0">
                      <a:pos x="4" y="254"/>
                    </a:cxn>
                    <a:cxn ang="0">
                      <a:pos x="9" y="254"/>
                    </a:cxn>
                    <a:cxn ang="0">
                      <a:pos x="4" y="203"/>
                    </a:cxn>
                    <a:cxn ang="0">
                      <a:pos x="4" y="161"/>
                    </a:cxn>
                    <a:cxn ang="0">
                      <a:pos x="14" y="115"/>
                    </a:cxn>
                    <a:cxn ang="0">
                      <a:pos x="28" y="69"/>
                    </a:cxn>
                    <a:cxn ang="0">
                      <a:pos x="47" y="11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61" name="Freeform 37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/>
                  <a:ahLst/>
                  <a:cxnLst>
                    <a:cxn ang="0">
                      <a:pos x="84" y="8"/>
                    </a:cxn>
                    <a:cxn ang="0">
                      <a:pos x="13" y="14"/>
                    </a:cxn>
                    <a:cxn ang="0">
                      <a:pos x="79" y="14"/>
                    </a:cxn>
                    <a:cxn ang="0">
                      <a:pos x="68" y="28"/>
                    </a:cxn>
                    <a:cxn ang="0">
                      <a:pos x="68" y="34"/>
                    </a:cxn>
                    <a:cxn ang="0">
                      <a:pos x="36" y="49"/>
                    </a:cxn>
                    <a:cxn ang="0">
                      <a:pos x="60" y="43"/>
                    </a:cxn>
                    <a:cxn ang="0">
                      <a:pos x="60" y="51"/>
                    </a:cxn>
                    <a:cxn ang="0">
                      <a:pos x="66" y="54"/>
                    </a:cxn>
                    <a:cxn ang="0">
                      <a:pos x="8" y="88"/>
                    </a:cxn>
                    <a:cxn ang="0">
                      <a:pos x="63" y="71"/>
                    </a:cxn>
                    <a:cxn ang="0">
                      <a:pos x="49" y="94"/>
                    </a:cxn>
                    <a:cxn ang="0">
                      <a:pos x="8" y="109"/>
                    </a:cxn>
                    <a:cxn ang="0">
                      <a:pos x="52" y="97"/>
                    </a:cxn>
                    <a:cxn ang="0">
                      <a:pos x="18" y="122"/>
                    </a:cxn>
                    <a:cxn ang="0">
                      <a:pos x="39" y="111"/>
                    </a:cxn>
                    <a:cxn ang="0">
                      <a:pos x="52" y="109"/>
                    </a:cxn>
                    <a:cxn ang="0">
                      <a:pos x="52" y="117"/>
                    </a:cxn>
                    <a:cxn ang="0">
                      <a:pos x="44" y="133"/>
                    </a:cxn>
                    <a:cxn ang="0">
                      <a:pos x="5" y="154"/>
                    </a:cxn>
                    <a:cxn ang="0">
                      <a:pos x="49" y="136"/>
                    </a:cxn>
                    <a:cxn ang="0">
                      <a:pos x="42" y="160"/>
                    </a:cxn>
                    <a:cxn ang="0">
                      <a:pos x="32" y="174"/>
                    </a:cxn>
                    <a:cxn ang="0">
                      <a:pos x="36" y="174"/>
                    </a:cxn>
                    <a:cxn ang="0">
                      <a:pos x="36" y="182"/>
                    </a:cxn>
                    <a:cxn ang="0">
                      <a:pos x="8" y="202"/>
                    </a:cxn>
                    <a:cxn ang="0">
                      <a:pos x="32" y="199"/>
                    </a:cxn>
                    <a:cxn ang="0">
                      <a:pos x="32" y="202"/>
                    </a:cxn>
                    <a:cxn ang="0">
                      <a:pos x="34" y="211"/>
                    </a:cxn>
                    <a:cxn ang="0">
                      <a:pos x="28" y="228"/>
                    </a:cxn>
                    <a:cxn ang="0">
                      <a:pos x="34" y="237"/>
                    </a:cxn>
                    <a:cxn ang="0">
                      <a:pos x="36" y="273"/>
                    </a:cxn>
                    <a:cxn ang="0">
                      <a:pos x="42" y="228"/>
                    </a:cxn>
                    <a:cxn ang="0">
                      <a:pos x="86" y="325"/>
                    </a:cxn>
                    <a:cxn ang="0">
                      <a:pos x="60" y="211"/>
                    </a:cxn>
                    <a:cxn ang="0">
                      <a:pos x="60" y="208"/>
                    </a:cxn>
                    <a:cxn ang="0">
                      <a:pos x="63" y="199"/>
                    </a:cxn>
                    <a:cxn ang="0">
                      <a:pos x="100" y="256"/>
                    </a:cxn>
                    <a:cxn ang="0">
                      <a:pos x="76" y="225"/>
                    </a:cxn>
                    <a:cxn ang="0">
                      <a:pos x="68" y="174"/>
                    </a:cxn>
                    <a:cxn ang="0">
                      <a:pos x="70" y="160"/>
                    </a:cxn>
                    <a:cxn ang="0">
                      <a:pos x="84" y="193"/>
                    </a:cxn>
                    <a:cxn ang="0">
                      <a:pos x="76" y="142"/>
                    </a:cxn>
                    <a:cxn ang="0">
                      <a:pos x="89" y="133"/>
                    </a:cxn>
                    <a:cxn ang="0">
                      <a:pos x="100" y="168"/>
                    </a:cxn>
                    <a:cxn ang="0">
                      <a:pos x="86" y="109"/>
                    </a:cxn>
                    <a:cxn ang="0">
                      <a:pos x="89" y="102"/>
                    </a:cxn>
                    <a:cxn ang="0">
                      <a:pos x="92" y="74"/>
                    </a:cxn>
                    <a:cxn ang="0">
                      <a:pos x="105" y="76"/>
                    </a:cxn>
                    <a:cxn ang="0">
                      <a:pos x="152" y="151"/>
                    </a:cxn>
                    <a:cxn ang="0">
                      <a:pos x="118" y="109"/>
                    </a:cxn>
                    <a:cxn ang="0">
                      <a:pos x="100" y="49"/>
                    </a:cxn>
                    <a:cxn ang="0">
                      <a:pos x="105" y="38"/>
                    </a:cxn>
                    <a:cxn ang="0">
                      <a:pos x="128" y="71"/>
                    </a:cxn>
                    <a:cxn ang="0">
                      <a:pos x="123" y="68"/>
                    </a:cxn>
                    <a:cxn ang="0">
                      <a:pos x="113" y="22"/>
                    </a:cxn>
                    <a:cxn ang="0">
                      <a:pos x="142" y="68"/>
                    </a:cxn>
                    <a:cxn ang="0">
                      <a:pos x="123" y="46"/>
                    </a:cxn>
                    <a:cxn ang="0">
                      <a:pos x="108" y="2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sp>
            <p:nvSpPr>
              <p:cNvPr id="1063" name="Freeform 39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/>
                <a:ahLst/>
                <a:cxnLst>
                  <a:cxn ang="0">
                    <a:pos x="48" y="15"/>
                  </a:cxn>
                  <a:cxn ang="0">
                    <a:pos x="8" y="24"/>
                  </a:cxn>
                  <a:cxn ang="0">
                    <a:pos x="45" y="24"/>
                  </a:cxn>
                  <a:cxn ang="0">
                    <a:pos x="38" y="50"/>
                  </a:cxn>
                  <a:cxn ang="0">
                    <a:pos x="38" y="59"/>
                  </a:cxn>
                  <a:cxn ang="0">
                    <a:pos x="20" y="83"/>
                  </a:cxn>
                  <a:cxn ang="0">
                    <a:pos x="35" y="75"/>
                  </a:cxn>
                  <a:cxn ang="0">
                    <a:pos x="35" y="90"/>
                  </a:cxn>
                  <a:cxn ang="0">
                    <a:pos x="38" y="94"/>
                  </a:cxn>
                  <a:cxn ang="0">
                    <a:pos x="3" y="154"/>
                  </a:cxn>
                  <a:cxn ang="0">
                    <a:pos x="36" y="124"/>
                  </a:cxn>
                  <a:cxn ang="0">
                    <a:pos x="28" y="163"/>
                  </a:cxn>
                  <a:cxn ang="0">
                    <a:pos x="3" y="188"/>
                  </a:cxn>
                  <a:cxn ang="0">
                    <a:pos x="30" y="168"/>
                  </a:cxn>
                  <a:cxn ang="0">
                    <a:pos x="10" y="214"/>
                  </a:cxn>
                  <a:cxn ang="0">
                    <a:pos x="21" y="192"/>
                  </a:cxn>
                  <a:cxn ang="0">
                    <a:pos x="30" y="188"/>
                  </a:cxn>
                  <a:cxn ang="0">
                    <a:pos x="30" y="203"/>
                  </a:cxn>
                  <a:cxn ang="0">
                    <a:pos x="26" y="232"/>
                  </a:cxn>
                  <a:cxn ang="0">
                    <a:pos x="2" y="267"/>
                  </a:cxn>
                  <a:cxn ang="0">
                    <a:pos x="28" y="238"/>
                  </a:cxn>
                  <a:cxn ang="0">
                    <a:pos x="24" y="278"/>
                  </a:cxn>
                  <a:cxn ang="0">
                    <a:pos x="18" y="302"/>
                  </a:cxn>
                  <a:cxn ang="0">
                    <a:pos x="20" y="302"/>
                  </a:cxn>
                  <a:cxn ang="0">
                    <a:pos x="20" y="318"/>
                  </a:cxn>
                  <a:cxn ang="0">
                    <a:pos x="3" y="351"/>
                  </a:cxn>
                  <a:cxn ang="0">
                    <a:pos x="18" y="347"/>
                  </a:cxn>
                  <a:cxn ang="0">
                    <a:pos x="18" y="351"/>
                  </a:cxn>
                  <a:cxn ang="0">
                    <a:pos x="19" y="367"/>
                  </a:cxn>
                  <a:cxn ang="0">
                    <a:pos x="16" y="396"/>
                  </a:cxn>
                  <a:cxn ang="0">
                    <a:pos x="19" y="411"/>
                  </a:cxn>
                  <a:cxn ang="0">
                    <a:pos x="20" y="475"/>
                  </a:cxn>
                  <a:cxn ang="0">
                    <a:pos x="24" y="396"/>
                  </a:cxn>
                  <a:cxn ang="0">
                    <a:pos x="50" y="565"/>
                  </a:cxn>
                  <a:cxn ang="0">
                    <a:pos x="35" y="367"/>
                  </a:cxn>
                  <a:cxn ang="0">
                    <a:pos x="35" y="362"/>
                  </a:cxn>
                  <a:cxn ang="0">
                    <a:pos x="36" y="347"/>
                  </a:cxn>
                  <a:cxn ang="0">
                    <a:pos x="58" y="446"/>
                  </a:cxn>
                  <a:cxn ang="0">
                    <a:pos x="44" y="391"/>
                  </a:cxn>
                  <a:cxn ang="0">
                    <a:pos x="38" y="302"/>
                  </a:cxn>
                  <a:cxn ang="0">
                    <a:pos x="40" y="278"/>
                  </a:cxn>
                  <a:cxn ang="0">
                    <a:pos x="48" y="336"/>
                  </a:cxn>
                  <a:cxn ang="0">
                    <a:pos x="44" y="248"/>
                  </a:cxn>
                  <a:cxn ang="0">
                    <a:pos x="52" y="232"/>
                  </a:cxn>
                  <a:cxn ang="0">
                    <a:pos x="58" y="292"/>
                  </a:cxn>
                  <a:cxn ang="0">
                    <a:pos x="50" y="188"/>
                  </a:cxn>
                  <a:cxn ang="0">
                    <a:pos x="52" y="177"/>
                  </a:cxn>
                  <a:cxn ang="0">
                    <a:pos x="53" y="128"/>
                  </a:cxn>
                  <a:cxn ang="0">
                    <a:pos x="61" y="135"/>
                  </a:cxn>
                  <a:cxn ang="0">
                    <a:pos x="88" y="263"/>
                  </a:cxn>
                  <a:cxn ang="0">
                    <a:pos x="68" y="188"/>
                  </a:cxn>
                  <a:cxn ang="0">
                    <a:pos x="58" y="83"/>
                  </a:cxn>
                  <a:cxn ang="0">
                    <a:pos x="61" y="65"/>
                  </a:cxn>
                  <a:cxn ang="0">
                    <a:pos x="74" y="124"/>
                  </a:cxn>
                  <a:cxn ang="0">
                    <a:pos x="71" y="118"/>
                  </a:cxn>
                  <a:cxn ang="0">
                    <a:pos x="65" y="40"/>
                  </a:cxn>
                  <a:cxn ang="0">
                    <a:pos x="82" y="118"/>
                  </a:cxn>
                  <a:cxn ang="0">
                    <a:pos x="71" y="79"/>
                  </a:cxn>
                  <a:cxn ang="0">
                    <a:pos x="62" y="4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grpSp>
            <p:nvGrpSpPr>
              <p:cNvPr id="1071" name="Group 47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1064" name="Freeform 40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9" y="7"/>
                    </a:cxn>
                    <a:cxn ang="0">
                      <a:pos x="11" y="72"/>
                    </a:cxn>
                    <a:cxn ang="0">
                      <a:pos x="5" y="135"/>
                    </a:cxn>
                    <a:cxn ang="0">
                      <a:pos x="0" y="212"/>
                    </a:cxn>
                    <a:cxn ang="0">
                      <a:pos x="0" y="296"/>
                    </a:cxn>
                    <a:cxn ang="0">
                      <a:pos x="3" y="370"/>
                    </a:cxn>
                    <a:cxn ang="0">
                      <a:pos x="5" y="370"/>
                    </a:cxn>
                    <a:cxn ang="0">
                      <a:pos x="3" y="296"/>
                    </a:cxn>
                    <a:cxn ang="0">
                      <a:pos x="3" y="234"/>
                    </a:cxn>
                    <a:cxn ang="0">
                      <a:pos x="8" y="167"/>
                    </a:cxn>
                    <a:cxn ang="0">
                      <a:pos x="15" y="101"/>
                    </a:cxn>
                    <a:cxn ang="0">
                      <a:pos x="27" y="16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/>
                  <a:ahLst/>
                  <a:cxnLst>
                    <a:cxn ang="0">
                      <a:pos x="86" y="70"/>
                    </a:cxn>
                    <a:cxn ang="0">
                      <a:pos x="79" y="40"/>
                    </a:cxn>
                    <a:cxn ang="0">
                      <a:pos x="76" y="29"/>
                    </a:cxn>
                    <a:cxn ang="0">
                      <a:pos x="70" y="18"/>
                    </a:cxn>
                    <a:cxn ang="0">
                      <a:pos x="64" y="10"/>
                    </a:cxn>
                    <a:cxn ang="0">
                      <a:pos x="56" y="1"/>
                    </a:cxn>
                    <a:cxn ang="0">
                      <a:pos x="49" y="0"/>
                    </a:cxn>
                    <a:cxn ang="0">
                      <a:pos x="42" y="4"/>
                    </a:cxn>
                    <a:cxn ang="0">
                      <a:pos x="35" y="8"/>
                    </a:cxn>
                    <a:cxn ang="0">
                      <a:pos x="27" y="16"/>
                    </a:cxn>
                    <a:cxn ang="0">
                      <a:pos x="22" y="33"/>
                    </a:cxn>
                    <a:cxn ang="0">
                      <a:pos x="17" y="57"/>
                    </a:cxn>
                    <a:cxn ang="0">
                      <a:pos x="12" y="76"/>
                    </a:cxn>
                    <a:cxn ang="0">
                      <a:pos x="7" y="95"/>
                    </a:cxn>
                    <a:cxn ang="0">
                      <a:pos x="2" y="121"/>
                    </a:cxn>
                    <a:cxn ang="0">
                      <a:pos x="0" y="175"/>
                    </a:cxn>
                    <a:cxn ang="0">
                      <a:pos x="0" y="216"/>
                    </a:cxn>
                    <a:cxn ang="0">
                      <a:pos x="5" y="275"/>
                    </a:cxn>
                    <a:cxn ang="0">
                      <a:pos x="12" y="327"/>
                    </a:cxn>
                    <a:cxn ang="0">
                      <a:pos x="27" y="449"/>
                    </a:cxn>
                    <a:cxn ang="0">
                      <a:pos x="21" y="318"/>
                    </a:cxn>
                    <a:cxn ang="0">
                      <a:pos x="18" y="273"/>
                    </a:cxn>
                    <a:cxn ang="0">
                      <a:pos x="15" y="232"/>
                    </a:cxn>
                    <a:cxn ang="0">
                      <a:pos x="15" y="190"/>
                    </a:cxn>
                    <a:cxn ang="0">
                      <a:pos x="17" y="143"/>
                    </a:cxn>
                    <a:cxn ang="0">
                      <a:pos x="19" y="106"/>
                    </a:cxn>
                    <a:cxn ang="0">
                      <a:pos x="23" y="62"/>
                    </a:cxn>
                    <a:cxn ang="0">
                      <a:pos x="29" y="40"/>
                    </a:cxn>
                    <a:cxn ang="0">
                      <a:pos x="37" y="32"/>
                    </a:cxn>
                    <a:cxn ang="0">
                      <a:pos x="59" y="27"/>
                    </a:cxn>
                    <a:cxn ang="0">
                      <a:pos x="72" y="42"/>
                    </a:cxn>
                    <a:cxn ang="0">
                      <a:pos x="87" y="75"/>
                    </a:cxn>
                    <a:cxn ang="0">
                      <a:pos x="86" y="70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grpSp>
              <p:nvGrpSpPr>
                <p:cNvPr id="1068" name="Group 44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1066" name="Freeform 42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/>
                    <a:ahLst/>
                    <a:cxnLst>
                      <a:cxn ang="0">
                        <a:pos x="114" y="14"/>
                      </a:cxn>
                      <a:cxn ang="0">
                        <a:pos x="112" y="0"/>
                      </a:cxn>
                      <a:cxn ang="0">
                        <a:pos x="104" y="5"/>
                      </a:cxn>
                      <a:cxn ang="0">
                        <a:pos x="99" y="22"/>
                      </a:cxn>
                      <a:cxn ang="0">
                        <a:pos x="3" y="140"/>
                      </a:cxn>
                      <a:cxn ang="0">
                        <a:pos x="89" y="57"/>
                      </a:cxn>
                      <a:cxn ang="0">
                        <a:pos x="90" y="73"/>
                      </a:cxn>
                      <a:cxn ang="0">
                        <a:pos x="47" y="173"/>
                      </a:cxn>
                      <a:cxn ang="0">
                        <a:pos x="100" y="93"/>
                      </a:cxn>
                      <a:cxn ang="0">
                        <a:pos x="93" y="126"/>
                      </a:cxn>
                      <a:cxn ang="0">
                        <a:pos x="76" y="181"/>
                      </a:cxn>
                      <a:cxn ang="0">
                        <a:pos x="26" y="326"/>
                      </a:cxn>
                      <a:cxn ang="0">
                        <a:pos x="28" y="315"/>
                      </a:cxn>
                      <a:cxn ang="0">
                        <a:pos x="61" y="224"/>
                      </a:cxn>
                      <a:cxn ang="0">
                        <a:pos x="87" y="154"/>
                      </a:cxn>
                      <a:cxn ang="0">
                        <a:pos x="99" y="120"/>
                      </a:cxn>
                      <a:cxn ang="0">
                        <a:pos x="101" y="132"/>
                      </a:cxn>
                      <a:cxn ang="0">
                        <a:pos x="87" y="176"/>
                      </a:cxn>
                      <a:cxn ang="0">
                        <a:pos x="67" y="237"/>
                      </a:cxn>
                      <a:cxn ang="0">
                        <a:pos x="93" y="154"/>
                      </a:cxn>
                      <a:cxn ang="0">
                        <a:pos x="101" y="132"/>
                      </a:cxn>
                      <a:cxn ang="0">
                        <a:pos x="102" y="156"/>
                      </a:cxn>
                      <a:cxn ang="0">
                        <a:pos x="93" y="198"/>
                      </a:cxn>
                      <a:cxn ang="0">
                        <a:pos x="67" y="254"/>
                      </a:cxn>
                      <a:cxn ang="0">
                        <a:pos x="44" y="305"/>
                      </a:cxn>
                      <a:cxn ang="0">
                        <a:pos x="70" y="253"/>
                      </a:cxn>
                      <a:cxn ang="0">
                        <a:pos x="97" y="193"/>
                      </a:cxn>
                      <a:cxn ang="0">
                        <a:pos x="96" y="213"/>
                      </a:cxn>
                      <a:cxn ang="0">
                        <a:pos x="97" y="248"/>
                      </a:cxn>
                      <a:cxn ang="0">
                        <a:pos x="92" y="266"/>
                      </a:cxn>
                      <a:cxn ang="0">
                        <a:pos x="71" y="317"/>
                      </a:cxn>
                      <a:cxn ang="0">
                        <a:pos x="30" y="399"/>
                      </a:cxn>
                      <a:cxn ang="0">
                        <a:pos x="36" y="381"/>
                      </a:cxn>
                      <a:cxn ang="0">
                        <a:pos x="87" y="282"/>
                      </a:cxn>
                      <a:cxn ang="0">
                        <a:pos x="103" y="239"/>
                      </a:cxn>
                      <a:cxn ang="0">
                        <a:pos x="62" y="367"/>
                      </a:cxn>
                      <a:cxn ang="0">
                        <a:pos x="102" y="277"/>
                      </a:cxn>
                      <a:cxn ang="0">
                        <a:pos x="101" y="313"/>
                      </a:cxn>
                      <a:cxn ang="0">
                        <a:pos x="81" y="399"/>
                      </a:cxn>
                      <a:cxn ang="0">
                        <a:pos x="46" y="460"/>
                      </a:cxn>
                      <a:cxn ang="0">
                        <a:pos x="14" y="515"/>
                      </a:cxn>
                      <a:cxn ang="0">
                        <a:pos x="63" y="438"/>
                      </a:cxn>
                      <a:cxn ang="0">
                        <a:pos x="83" y="393"/>
                      </a:cxn>
                      <a:cxn ang="0">
                        <a:pos x="101" y="328"/>
                      </a:cxn>
                      <a:cxn ang="0">
                        <a:pos x="99" y="357"/>
                      </a:cxn>
                      <a:cxn ang="0">
                        <a:pos x="98" y="386"/>
                      </a:cxn>
                      <a:cxn ang="0">
                        <a:pos x="99" y="415"/>
                      </a:cxn>
                      <a:cxn ang="0">
                        <a:pos x="81" y="471"/>
                      </a:cxn>
                      <a:cxn ang="0">
                        <a:pos x="47" y="521"/>
                      </a:cxn>
                      <a:cxn ang="0">
                        <a:pos x="50" y="517"/>
                      </a:cxn>
                      <a:cxn ang="0">
                        <a:pos x="91" y="449"/>
                      </a:cxn>
                      <a:cxn ang="0">
                        <a:pos x="89" y="466"/>
                      </a:cxn>
                      <a:cxn ang="0">
                        <a:pos x="91" y="476"/>
                      </a:cxn>
                      <a:cxn ang="0">
                        <a:pos x="93" y="492"/>
                      </a:cxn>
                      <a:cxn ang="0">
                        <a:pos x="73" y="544"/>
                      </a:cxn>
                      <a:cxn ang="0">
                        <a:pos x="50" y="555"/>
                      </a:cxn>
                      <a:cxn ang="0">
                        <a:pos x="91" y="510"/>
                      </a:cxn>
                      <a:cxn ang="0">
                        <a:pos x="89" y="536"/>
                      </a:cxn>
                      <a:cxn ang="0">
                        <a:pos x="92" y="550"/>
                      </a:cxn>
                      <a:cxn ang="0">
                        <a:pos x="44" y="640"/>
                      </a:cxn>
                      <a:cxn ang="0">
                        <a:pos x="89" y="571"/>
                      </a:cxn>
                      <a:cxn ang="0">
                        <a:pos x="98" y="546"/>
                      </a:cxn>
                      <a:cxn ang="0">
                        <a:pos x="105" y="523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pl-PL"/>
                  </a:p>
                </p:txBody>
              </p:sp>
              <p:sp>
                <p:nvSpPr>
                  <p:cNvPr id="1067" name="Freeform 43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/>
                    <a:ahLst/>
                    <a:cxnLst>
                      <a:cxn ang="0">
                        <a:pos x="0" y="529"/>
                      </a:cxn>
                      <a:cxn ang="0">
                        <a:pos x="4" y="507"/>
                      </a:cxn>
                      <a:cxn ang="0">
                        <a:pos x="32" y="640"/>
                      </a:cxn>
                      <a:cxn ang="0">
                        <a:pos x="10" y="510"/>
                      </a:cxn>
                      <a:cxn ang="0">
                        <a:pos x="12" y="496"/>
                      </a:cxn>
                      <a:cxn ang="0">
                        <a:pos x="39" y="591"/>
                      </a:cxn>
                      <a:cxn ang="0">
                        <a:pos x="11" y="490"/>
                      </a:cxn>
                      <a:cxn ang="0">
                        <a:pos x="15" y="469"/>
                      </a:cxn>
                      <a:cxn ang="0">
                        <a:pos x="18" y="446"/>
                      </a:cxn>
                      <a:cxn ang="0">
                        <a:pos x="16" y="430"/>
                      </a:cxn>
                      <a:cxn ang="0">
                        <a:pos x="20" y="420"/>
                      </a:cxn>
                      <a:cxn ang="0">
                        <a:pos x="18" y="418"/>
                      </a:cxn>
                      <a:cxn ang="0">
                        <a:pos x="18" y="395"/>
                      </a:cxn>
                      <a:cxn ang="0">
                        <a:pos x="20" y="379"/>
                      </a:cxn>
                      <a:cxn ang="0">
                        <a:pos x="53" y="491"/>
                      </a:cxn>
                      <a:cxn ang="0">
                        <a:pos x="18" y="374"/>
                      </a:cxn>
                      <a:cxn ang="0">
                        <a:pos x="22" y="374"/>
                      </a:cxn>
                      <a:cxn ang="0">
                        <a:pos x="22" y="340"/>
                      </a:cxn>
                      <a:cxn ang="0">
                        <a:pos x="64" y="419"/>
                      </a:cxn>
                      <a:cxn ang="0">
                        <a:pos x="31" y="364"/>
                      </a:cxn>
                      <a:cxn ang="0">
                        <a:pos x="19" y="318"/>
                      </a:cxn>
                      <a:cxn ang="0">
                        <a:pos x="20" y="301"/>
                      </a:cxn>
                      <a:cxn ang="0">
                        <a:pos x="27" y="316"/>
                      </a:cxn>
                      <a:cxn ang="0">
                        <a:pos x="28" y="295"/>
                      </a:cxn>
                      <a:cxn ang="0">
                        <a:pos x="59" y="330"/>
                      </a:cxn>
                      <a:cxn ang="0">
                        <a:pos x="47" y="313"/>
                      </a:cxn>
                      <a:cxn ang="0">
                        <a:pos x="23" y="269"/>
                      </a:cxn>
                      <a:cxn ang="0">
                        <a:pos x="22" y="240"/>
                      </a:cxn>
                      <a:cxn ang="0">
                        <a:pos x="24" y="222"/>
                      </a:cxn>
                      <a:cxn ang="0">
                        <a:pos x="32" y="235"/>
                      </a:cxn>
                      <a:cxn ang="0">
                        <a:pos x="31" y="206"/>
                      </a:cxn>
                      <a:cxn ang="0">
                        <a:pos x="28" y="185"/>
                      </a:cxn>
                      <a:cxn ang="0">
                        <a:pos x="30" y="174"/>
                      </a:cxn>
                      <a:cxn ang="0">
                        <a:pos x="63" y="228"/>
                      </a:cxn>
                      <a:cxn ang="0">
                        <a:pos x="101" y="269"/>
                      </a:cxn>
                      <a:cxn ang="0">
                        <a:pos x="47" y="202"/>
                      </a:cxn>
                      <a:cxn ang="0">
                        <a:pos x="30" y="174"/>
                      </a:cxn>
                      <a:cxn ang="0">
                        <a:pos x="32" y="158"/>
                      </a:cxn>
                      <a:cxn ang="0">
                        <a:pos x="28" y="122"/>
                      </a:cxn>
                      <a:cxn ang="0">
                        <a:pos x="30" y="97"/>
                      </a:cxn>
                      <a:cxn ang="0">
                        <a:pos x="47" y="127"/>
                      </a:cxn>
                      <a:cxn ang="0">
                        <a:pos x="44" y="119"/>
                      </a:cxn>
                      <a:cxn ang="0">
                        <a:pos x="32" y="97"/>
                      </a:cxn>
                      <a:cxn ang="0">
                        <a:pos x="30" y="86"/>
                      </a:cxn>
                      <a:cxn ang="0">
                        <a:pos x="24" y="70"/>
                      </a:cxn>
                      <a:cxn ang="0">
                        <a:pos x="59" y="99"/>
                      </a:cxn>
                      <a:cxn ang="0">
                        <a:pos x="24" y="47"/>
                      </a:cxn>
                      <a:cxn ang="0">
                        <a:pos x="65" y="47"/>
                      </a:cxn>
                      <a:cxn ang="0">
                        <a:pos x="84" y="40"/>
                      </a:cxn>
                      <a:cxn ang="0">
                        <a:pos x="30" y="47"/>
                      </a:cxn>
                      <a:cxn ang="0">
                        <a:pos x="22" y="19"/>
                      </a:cxn>
                      <a:cxn ang="0">
                        <a:pos x="10" y="8"/>
                      </a:cxn>
                      <a:cxn ang="0">
                        <a:pos x="0" y="556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pl-PL"/>
                  </a:p>
                </p:txBody>
              </p:sp>
            </p:grpSp>
            <p:sp>
              <p:nvSpPr>
                <p:cNvPr id="1069" name="Freeform 45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1" y="37"/>
                    </a:cxn>
                    <a:cxn ang="0">
                      <a:pos x="18" y="96"/>
                    </a:cxn>
                    <a:cxn ang="0">
                      <a:pos x="24" y="178"/>
                    </a:cxn>
                    <a:cxn ang="0">
                      <a:pos x="30" y="282"/>
                    </a:cxn>
                    <a:cxn ang="0">
                      <a:pos x="30" y="393"/>
                    </a:cxn>
                    <a:cxn ang="0">
                      <a:pos x="27" y="489"/>
                    </a:cxn>
                    <a:cxn ang="0">
                      <a:pos x="24" y="489"/>
                    </a:cxn>
                    <a:cxn ang="0">
                      <a:pos x="27" y="393"/>
                    </a:cxn>
                    <a:cxn ang="0">
                      <a:pos x="27" y="311"/>
                    </a:cxn>
                    <a:cxn ang="0">
                      <a:pos x="21" y="222"/>
                    </a:cxn>
                    <a:cxn ang="0">
                      <a:pos x="11" y="133"/>
                    </a:cxn>
                    <a:cxn ang="0">
                      <a:pos x="0" y="22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70" name="Freeform 46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/>
                  <a:ahLst/>
                  <a:cxnLst>
                    <a:cxn ang="0">
                      <a:pos x="25" y="438"/>
                    </a:cxn>
                    <a:cxn ang="0">
                      <a:pos x="19" y="362"/>
                    </a:cxn>
                    <a:cxn ang="0">
                      <a:pos x="16" y="330"/>
                    </a:cxn>
                    <a:cxn ang="0">
                      <a:pos x="10" y="291"/>
                    </a:cxn>
                    <a:cxn ang="0">
                      <a:pos x="3" y="253"/>
                    </a:cxn>
                    <a:cxn ang="0">
                      <a:pos x="1" y="231"/>
                    </a:cxn>
                    <a:cxn ang="0">
                      <a:pos x="0" y="209"/>
                    </a:cxn>
                    <a:cxn ang="0">
                      <a:pos x="1" y="176"/>
                    </a:cxn>
                    <a:cxn ang="0">
                      <a:pos x="2" y="143"/>
                    </a:cxn>
                    <a:cxn ang="0">
                      <a:pos x="13" y="59"/>
                    </a:cxn>
                    <a:cxn ang="0">
                      <a:pos x="16" y="40"/>
                    </a:cxn>
                    <a:cxn ang="0">
                      <a:pos x="25" y="19"/>
                    </a:cxn>
                    <a:cxn ang="0">
                      <a:pos x="32" y="5"/>
                    </a:cxn>
                    <a:cxn ang="0">
                      <a:pos x="41" y="0"/>
                    </a:cxn>
                    <a:cxn ang="0">
                      <a:pos x="48" y="5"/>
                    </a:cxn>
                    <a:cxn ang="0">
                      <a:pos x="58" y="19"/>
                    </a:cxn>
                    <a:cxn ang="0">
                      <a:pos x="67" y="44"/>
                    </a:cxn>
                    <a:cxn ang="0">
                      <a:pos x="69" y="62"/>
                    </a:cxn>
                    <a:cxn ang="0">
                      <a:pos x="75" y="89"/>
                    </a:cxn>
                    <a:cxn ang="0">
                      <a:pos x="80" y="112"/>
                    </a:cxn>
                    <a:cxn ang="0">
                      <a:pos x="87" y="227"/>
                    </a:cxn>
                    <a:cxn ang="0">
                      <a:pos x="89" y="249"/>
                    </a:cxn>
                    <a:cxn ang="0">
                      <a:pos x="87" y="285"/>
                    </a:cxn>
                    <a:cxn ang="0">
                      <a:pos x="82" y="393"/>
                    </a:cxn>
                    <a:cxn ang="0">
                      <a:pos x="82" y="288"/>
                    </a:cxn>
                    <a:cxn ang="0">
                      <a:pos x="80" y="242"/>
                    </a:cxn>
                    <a:cxn ang="0">
                      <a:pos x="78" y="213"/>
                    </a:cxn>
                    <a:cxn ang="0">
                      <a:pos x="75" y="176"/>
                    </a:cxn>
                    <a:cxn ang="0">
                      <a:pos x="70" y="138"/>
                    </a:cxn>
                    <a:cxn ang="0">
                      <a:pos x="65" y="100"/>
                    </a:cxn>
                    <a:cxn ang="0">
                      <a:pos x="59" y="66"/>
                    </a:cxn>
                    <a:cxn ang="0">
                      <a:pos x="53" y="35"/>
                    </a:cxn>
                    <a:cxn ang="0">
                      <a:pos x="48" y="19"/>
                    </a:cxn>
                    <a:cxn ang="0">
                      <a:pos x="42" y="11"/>
                    </a:cxn>
                    <a:cxn ang="0">
                      <a:pos x="36" y="19"/>
                    </a:cxn>
                    <a:cxn ang="0">
                      <a:pos x="30" y="34"/>
                    </a:cxn>
                    <a:cxn ang="0">
                      <a:pos x="28" y="62"/>
                    </a:cxn>
                    <a:cxn ang="0">
                      <a:pos x="28" y="84"/>
                    </a:cxn>
                    <a:cxn ang="0">
                      <a:pos x="26" y="125"/>
                    </a:cxn>
                    <a:cxn ang="0">
                      <a:pos x="24" y="149"/>
                    </a:cxn>
                    <a:cxn ang="0">
                      <a:pos x="18" y="188"/>
                    </a:cxn>
                    <a:cxn ang="0">
                      <a:pos x="16" y="209"/>
                    </a:cxn>
                    <a:cxn ang="0">
                      <a:pos x="15" y="228"/>
                    </a:cxn>
                    <a:cxn ang="0">
                      <a:pos x="15" y="258"/>
                    </a:cxn>
                    <a:cxn ang="0">
                      <a:pos x="26" y="356"/>
                    </a:cxn>
                    <a:cxn ang="0">
                      <a:pos x="25" y="438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sp>
            <p:nvSpPr>
              <p:cNvPr id="1072" name="Freeform 48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34" y="2"/>
                  </a:cxn>
                  <a:cxn ang="0">
                    <a:pos x="18" y="24"/>
                  </a:cxn>
                  <a:cxn ang="0">
                    <a:pos x="9" y="45"/>
                  </a:cxn>
                  <a:cxn ang="0">
                    <a:pos x="0" y="71"/>
                  </a:cxn>
                  <a:cxn ang="0">
                    <a:pos x="0" y="99"/>
                  </a:cxn>
                  <a:cxn ang="0">
                    <a:pos x="4" y="124"/>
                  </a:cxn>
                  <a:cxn ang="0">
                    <a:pos x="9" y="124"/>
                  </a:cxn>
                  <a:cxn ang="0">
                    <a:pos x="4" y="99"/>
                  </a:cxn>
                  <a:cxn ang="0">
                    <a:pos x="4" y="78"/>
                  </a:cxn>
                  <a:cxn ang="0">
                    <a:pos x="14" y="56"/>
                  </a:cxn>
                  <a:cxn ang="0">
                    <a:pos x="28" y="33"/>
                  </a:cxn>
                  <a:cxn ang="0">
                    <a:pos x="47" y="5"/>
                  </a:cxn>
                  <a:cxn ang="0">
                    <a:pos x="37" y="0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73" name="Freeform 49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4" y="8"/>
                  </a:cxn>
                  <a:cxn ang="0">
                    <a:pos x="36" y="23"/>
                  </a:cxn>
                  <a:cxn ang="0">
                    <a:pos x="48" y="43"/>
                  </a:cxn>
                  <a:cxn ang="0">
                    <a:pos x="61" y="69"/>
                  </a:cxn>
                  <a:cxn ang="0">
                    <a:pos x="61" y="96"/>
                  </a:cxn>
                  <a:cxn ang="0">
                    <a:pos x="55" y="120"/>
                  </a:cxn>
                  <a:cxn ang="0">
                    <a:pos x="48" y="120"/>
                  </a:cxn>
                  <a:cxn ang="0">
                    <a:pos x="55" y="96"/>
                  </a:cxn>
                  <a:cxn ang="0">
                    <a:pos x="55" y="76"/>
                  </a:cxn>
                  <a:cxn ang="0">
                    <a:pos x="43" y="54"/>
                  </a:cxn>
                  <a:cxn ang="0">
                    <a:pos x="24" y="32"/>
                  </a:cxn>
                  <a:cxn ang="0">
                    <a:pos x="0" y="5"/>
                  </a:cxn>
                  <a:cxn ang="0">
                    <a:pos x="12" y="0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74" name="Freeform 50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/>
                <a:ahLst/>
                <a:cxnLst>
                  <a:cxn ang="0">
                    <a:pos x="100" y="19"/>
                  </a:cxn>
                  <a:cxn ang="0">
                    <a:pos x="79" y="0"/>
                  </a:cxn>
                  <a:cxn ang="0">
                    <a:pos x="65" y="0"/>
                  </a:cxn>
                  <a:cxn ang="0">
                    <a:pos x="53" y="1"/>
                  </a:cxn>
                  <a:cxn ang="0">
                    <a:pos x="44" y="6"/>
                  </a:cxn>
                  <a:cxn ang="0">
                    <a:pos x="20" y="21"/>
                  </a:cxn>
                  <a:cxn ang="0">
                    <a:pos x="12" y="28"/>
                  </a:cxn>
                  <a:cxn ang="0">
                    <a:pos x="7" y="35"/>
                  </a:cxn>
                  <a:cxn ang="0">
                    <a:pos x="1" y="56"/>
                  </a:cxn>
                  <a:cxn ang="0">
                    <a:pos x="0" y="62"/>
                  </a:cxn>
                  <a:cxn ang="0">
                    <a:pos x="1" y="70"/>
                  </a:cxn>
                  <a:cxn ang="0">
                    <a:pos x="5" y="79"/>
                  </a:cxn>
                  <a:cxn ang="0">
                    <a:pos x="15" y="91"/>
                  </a:cxn>
                  <a:cxn ang="0">
                    <a:pos x="23" y="100"/>
                  </a:cxn>
                  <a:cxn ang="0">
                    <a:pos x="34" y="109"/>
                  </a:cxn>
                  <a:cxn ang="0">
                    <a:pos x="58" y="120"/>
                  </a:cxn>
                  <a:cxn ang="0">
                    <a:pos x="45" y="106"/>
                  </a:cxn>
                  <a:cxn ang="0">
                    <a:pos x="36" y="93"/>
                  </a:cxn>
                  <a:cxn ang="0">
                    <a:pos x="31" y="81"/>
                  </a:cxn>
                  <a:cxn ang="0">
                    <a:pos x="32" y="70"/>
                  </a:cxn>
                  <a:cxn ang="0">
                    <a:pos x="34" y="62"/>
                  </a:cxn>
                  <a:cxn ang="0">
                    <a:pos x="31" y="52"/>
                  </a:cxn>
                  <a:cxn ang="0">
                    <a:pos x="28" y="44"/>
                  </a:cxn>
                  <a:cxn ang="0">
                    <a:pos x="37" y="28"/>
                  </a:cxn>
                  <a:cxn ang="0">
                    <a:pos x="39" y="20"/>
                  </a:cxn>
                  <a:cxn ang="0">
                    <a:pos x="48" y="13"/>
                  </a:cxn>
                  <a:cxn ang="0">
                    <a:pos x="65" y="5"/>
                  </a:cxn>
                  <a:cxn ang="0">
                    <a:pos x="73" y="11"/>
                  </a:cxn>
                  <a:cxn ang="0">
                    <a:pos x="103" y="22"/>
                  </a:cxn>
                  <a:cxn ang="0">
                    <a:pos x="100" y="1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75" name="Freeform 51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/>
                <a:ahLst/>
                <a:cxnLst>
                  <a:cxn ang="0">
                    <a:pos x="89" y="4"/>
                  </a:cxn>
                  <a:cxn ang="0">
                    <a:pos x="13" y="7"/>
                  </a:cxn>
                  <a:cxn ang="0">
                    <a:pos x="83" y="7"/>
                  </a:cxn>
                  <a:cxn ang="0">
                    <a:pos x="72" y="13"/>
                  </a:cxn>
                  <a:cxn ang="0">
                    <a:pos x="72" y="16"/>
                  </a:cxn>
                  <a:cxn ang="0">
                    <a:pos x="38" y="24"/>
                  </a:cxn>
                  <a:cxn ang="0">
                    <a:pos x="63" y="21"/>
                  </a:cxn>
                  <a:cxn ang="0">
                    <a:pos x="63" y="25"/>
                  </a:cxn>
                  <a:cxn ang="0">
                    <a:pos x="70" y="27"/>
                  </a:cxn>
                  <a:cxn ang="0">
                    <a:pos x="8" y="43"/>
                  </a:cxn>
                  <a:cxn ang="0">
                    <a:pos x="66" y="35"/>
                  </a:cxn>
                  <a:cxn ang="0">
                    <a:pos x="52" y="46"/>
                  </a:cxn>
                  <a:cxn ang="0">
                    <a:pos x="8" y="53"/>
                  </a:cxn>
                  <a:cxn ang="0">
                    <a:pos x="55" y="47"/>
                  </a:cxn>
                  <a:cxn ang="0">
                    <a:pos x="18" y="60"/>
                  </a:cxn>
                  <a:cxn ang="0">
                    <a:pos x="40" y="54"/>
                  </a:cxn>
                  <a:cxn ang="0">
                    <a:pos x="55" y="53"/>
                  </a:cxn>
                  <a:cxn ang="0">
                    <a:pos x="55" y="57"/>
                  </a:cxn>
                  <a:cxn ang="0">
                    <a:pos x="46" y="65"/>
                  </a:cxn>
                  <a:cxn ang="0">
                    <a:pos x="5" y="75"/>
                  </a:cxn>
                  <a:cxn ang="0">
                    <a:pos x="52" y="67"/>
                  </a:cxn>
                  <a:cxn ang="0">
                    <a:pos x="44" y="78"/>
                  </a:cxn>
                  <a:cxn ang="0">
                    <a:pos x="33" y="85"/>
                  </a:cxn>
                  <a:cxn ang="0">
                    <a:pos x="38" y="85"/>
                  </a:cxn>
                  <a:cxn ang="0">
                    <a:pos x="38" y="89"/>
                  </a:cxn>
                  <a:cxn ang="0">
                    <a:pos x="8" y="99"/>
                  </a:cxn>
                  <a:cxn ang="0">
                    <a:pos x="33" y="98"/>
                  </a:cxn>
                  <a:cxn ang="0">
                    <a:pos x="33" y="99"/>
                  </a:cxn>
                  <a:cxn ang="0">
                    <a:pos x="35" y="103"/>
                  </a:cxn>
                  <a:cxn ang="0">
                    <a:pos x="29" y="112"/>
                  </a:cxn>
                  <a:cxn ang="0">
                    <a:pos x="35" y="116"/>
                  </a:cxn>
                  <a:cxn ang="0">
                    <a:pos x="38" y="135"/>
                  </a:cxn>
                  <a:cxn ang="0">
                    <a:pos x="44" y="112"/>
                  </a:cxn>
                  <a:cxn ang="0">
                    <a:pos x="91" y="160"/>
                  </a:cxn>
                  <a:cxn ang="0">
                    <a:pos x="63" y="103"/>
                  </a:cxn>
                  <a:cxn ang="0">
                    <a:pos x="63" y="103"/>
                  </a:cxn>
                  <a:cxn ang="0">
                    <a:pos x="66" y="98"/>
                  </a:cxn>
                  <a:cxn ang="0">
                    <a:pos x="105" y="126"/>
                  </a:cxn>
                  <a:cxn ang="0">
                    <a:pos x="80" y="111"/>
                  </a:cxn>
                  <a:cxn ang="0">
                    <a:pos x="72" y="85"/>
                  </a:cxn>
                  <a:cxn ang="0">
                    <a:pos x="74" y="78"/>
                  </a:cxn>
                  <a:cxn ang="0">
                    <a:pos x="89" y="95"/>
                  </a:cxn>
                  <a:cxn ang="0">
                    <a:pos x="80" y="70"/>
                  </a:cxn>
                  <a:cxn ang="0">
                    <a:pos x="94" y="65"/>
                  </a:cxn>
                  <a:cxn ang="0">
                    <a:pos x="105" y="83"/>
                  </a:cxn>
                  <a:cxn ang="0">
                    <a:pos x="91" y="53"/>
                  </a:cxn>
                  <a:cxn ang="0">
                    <a:pos x="94" y="50"/>
                  </a:cxn>
                  <a:cxn ang="0">
                    <a:pos x="97" y="36"/>
                  </a:cxn>
                  <a:cxn ang="0">
                    <a:pos x="111" y="37"/>
                  </a:cxn>
                  <a:cxn ang="0">
                    <a:pos x="161" y="74"/>
                  </a:cxn>
                  <a:cxn ang="0">
                    <a:pos x="124" y="53"/>
                  </a:cxn>
                  <a:cxn ang="0">
                    <a:pos x="105" y="24"/>
                  </a:cxn>
                  <a:cxn ang="0">
                    <a:pos x="111" y="18"/>
                  </a:cxn>
                  <a:cxn ang="0">
                    <a:pos x="135" y="35"/>
                  </a:cxn>
                  <a:cxn ang="0">
                    <a:pos x="130" y="33"/>
                  </a:cxn>
                  <a:cxn ang="0">
                    <a:pos x="119" y="10"/>
                  </a:cxn>
                  <a:cxn ang="0">
                    <a:pos x="150" y="33"/>
                  </a:cxn>
                  <a:cxn ang="0">
                    <a:pos x="130" y="22"/>
                  </a:cxn>
                  <a:cxn ang="0">
                    <a:pos x="114" y="1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76" name="Freeform 52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/>
                <a:ahLst/>
                <a:cxnLst>
                  <a:cxn ang="0">
                    <a:pos x="34" y="159"/>
                  </a:cxn>
                  <a:cxn ang="0">
                    <a:pos x="5" y="91"/>
                  </a:cxn>
                  <a:cxn ang="0">
                    <a:pos x="2" y="88"/>
                  </a:cxn>
                  <a:cxn ang="0">
                    <a:pos x="0" y="82"/>
                  </a:cxn>
                  <a:cxn ang="0">
                    <a:pos x="0" y="76"/>
                  </a:cxn>
                  <a:cxn ang="0">
                    <a:pos x="0" y="71"/>
                  </a:cxn>
                  <a:cxn ang="0">
                    <a:pos x="0" y="64"/>
                  </a:cxn>
                  <a:cxn ang="0">
                    <a:pos x="4" y="54"/>
                  </a:cxn>
                  <a:cxn ang="0">
                    <a:pos x="20" y="17"/>
                  </a:cxn>
                  <a:cxn ang="0">
                    <a:pos x="24" y="14"/>
                  </a:cxn>
                  <a:cxn ang="0">
                    <a:pos x="31" y="8"/>
                  </a:cxn>
                  <a:cxn ang="0">
                    <a:pos x="39" y="3"/>
                  </a:cxn>
                  <a:cxn ang="0">
                    <a:pos x="51" y="0"/>
                  </a:cxn>
                  <a:cxn ang="0">
                    <a:pos x="61" y="0"/>
                  </a:cxn>
                  <a:cxn ang="0">
                    <a:pos x="69" y="2"/>
                  </a:cxn>
                  <a:cxn ang="0">
                    <a:pos x="79" y="5"/>
                  </a:cxn>
                  <a:cxn ang="0">
                    <a:pos x="92" y="11"/>
                  </a:cxn>
                  <a:cxn ang="0">
                    <a:pos x="106" y="19"/>
                  </a:cxn>
                  <a:cxn ang="0">
                    <a:pos x="114" y="24"/>
                  </a:cxn>
                  <a:cxn ang="0">
                    <a:pos x="120" y="31"/>
                  </a:cxn>
                  <a:cxn ang="0">
                    <a:pos x="123" y="35"/>
                  </a:cxn>
                  <a:cxn ang="0">
                    <a:pos x="136" y="55"/>
                  </a:cxn>
                  <a:cxn ang="0">
                    <a:pos x="136" y="57"/>
                  </a:cxn>
                  <a:cxn ang="0">
                    <a:pos x="139" y="65"/>
                  </a:cxn>
                  <a:cxn ang="0">
                    <a:pos x="141" y="71"/>
                  </a:cxn>
                  <a:cxn ang="0">
                    <a:pos x="147" y="101"/>
                  </a:cxn>
                  <a:cxn ang="0">
                    <a:pos x="138" y="83"/>
                  </a:cxn>
                  <a:cxn ang="0">
                    <a:pos x="131" y="70"/>
                  </a:cxn>
                  <a:cxn ang="0">
                    <a:pos x="123" y="57"/>
                  </a:cxn>
                  <a:cxn ang="0">
                    <a:pos x="113" y="43"/>
                  </a:cxn>
                  <a:cxn ang="0">
                    <a:pos x="78" y="12"/>
                  </a:cxn>
                  <a:cxn ang="0">
                    <a:pos x="69" y="8"/>
                  </a:cxn>
                  <a:cxn ang="0">
                    <a:pos x="61" y="6"/>
                  </a:cxn>
                  <a:cxn ang="0">
                    <a:pos x="54" y="6"/>
                  </a:cxn>
                  <a:cxn ang="0">
                    <a:pos x="48" y="10"/>
                  </a:cxn>
                  <a:cxn ang="0">
                    <a:pos x="38" y="21"/>
                  </a:cxn>
                  <a:cxn ang="0">
                    <a:pos x="28" y="57"/>
                  </a:cxn>
                  <a:cxn ang="0">
                    <a:pos x="18" y="82"/>
                  </a:cxn>
                  <a:cxn ang="0">
                    <a:pos x="17" y="88"/>
                  </a:cxn>
                  <a:cxn ang="0">
                    <a:pos x="18" y="94"/>
                  </a:cxn>
                  <a:cxn ang="0">
                    <a:pos x="19" y="100"/>
                  </a:cxn>
                  <a:cxn ang="0">
                    <a:pos x="27" y="112"/>
                  </a:cxn>
                  <a:cxn ang="0">
                    <a:pos x="22" y="101"/>
                  </a:cxn>
                  <a:cxn ang="0">
                    <a:pos x="32" y="125"/>
                  </a:cxn>
                  <a:cxn ang="0">
                    <a:pos x="38" y="137"/>
                  </a:cxn>
                  <a:cxn ang="0">
                    <a:pos x="39" y="147"/>
                  </a:cxn>
                  <a:cxn ang="0">
                    <a:pos x="35" y="156"/>
                  </a:cxn>
                  <a:cxn ang="0">
                    <a:pos x="34" y="159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77" name="Freeform 53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/>
                <a:ahLst/>
                <a:cxnLst>
                  <a:cxn ang="0">
                    <a:pos x="160" y="23"/>
                  </a:cxn>
                  <a:cxn ang="0">
                    <a:pos x="149" y="13"/>
                  </a:cxn>
                  <a:cxn ang="0">
                    <a:pos x="143" y="9"/>
                  </a:cxn>
                  <a:cxn ang="0">
                    <a:pos x="131" y="6"/>
                  </a:cxn>
                  <a:cxn ang="0">
                    <a:pos x="120" y="3"/>
                  </a:cxn>
                  <a:cxn ang="0">
                    <a:pos x="105" y="0"/>
                  </a:cxn>
                  <a:cxn ang="0">
                    <a:pos x="92" y="0"/>
                  </a:cxn>
                  <a:cxn ang="0">
                    <a:pos x="80" y="1"/>
                  </a:cxn>
                  <a:cxn ang="0">
                    <a:pos x="66" y="2"/>
                  </a:cxn>
                  <a:cxn ang="0">
                    <a:pos x="51" y="5"/>
                  </a:cxn>
                  <a:cxn ang="0">
                    <a:pos x="42" y="10"/>
                  </a:cxn>
                  <a:cxn ang="0">
                    <a:pos x="32" y="19"/>
                  </a:cxn>
                  <a:cxn ang="0">
                    <a:pos x="22" y="25"/>
                  </a:cxn>
                  <a:cxn ang="0">
                    <a:pos x="15" y="32"/>
                  </a:cxn>
                  <a:cxn ang="0">
                    <a:pos x="5" y="41"/>
                  </a:cxn>
                  <a:cxn ang="0">
                    <a:pos x="0" y="58"/>
                  </a:cxn>
                  <a:cxn ang="0">
                    <a:pos x="2" y="72"/>
                  </a:cxn>
                  <a:cxn ang="0">
                    <a:pos x="9" y="92"/>
                  </a:cxn>
                  <a:cxn ang="0">
                    <a:pos x="22" y="109"/>
                  </a:cxn>
                  <a:cxn ang="0">
                    <a:pos x="51" y="151"/>
                  </a:cxn>
                  <a:cxn ang="0">
                    <a:pos x="40" y="107"/>
                  </a:cxn>
                  <a:cxn ang="0">
                    <a:pos x="34" y="91"/>
                  </a:cxn>
                  <a:cxn ang="0">
                    <a:pos x="30" y="78"/>
                  </a:cxn>
                  <a:cxn ang="0">
                    <a:pos x="28" y="63"/>
                  </a:cxn>
                  <a:cxn ang="0">
                    <a:pos x="32" y="48"/>
                  </a:cxn>
                  <a:cxn ang="0">
                    <a:pos x="36" y="35"/>
                  </a:cxn>
                  <a:cxn ang="0">
                    <a:pos x="44" y="20"/>
                  </a:cxn>
                  <a:cxn ang="0">
                    <a:pos x="56" y="13"/>
                  </a:cxn>
                  <a:cxn ang="0">
                    <a:pos x="71" y="10"/>
                  </a:cxn>
                  <a:cxn ang="0">
                    <a:pos x="111" y="9"/>
                  </a:cxn>
                  <a:cxn ang="0">
                    <a:pos x="136" y="14"/>
                  </a:cxn>
                  <a:cxn ang="0">
                    <a:pos x="163" y="25"/>
                  </a:cxn>
                  <a:cxn ang="0">
                    <a:pos x="160" y="23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78" name="Freeform 54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/>
                <a:ahLst/>
                <a:cxnLst>
                  <a:cxn ang="0">
                    <a:pos x="49" y="147"/>
                  </a:cxn>
                  <a:cxn ang="0">
                    <a:pos x="37" y="121"/>
                  </a:cxn>
                  <a:cxn ang="0">
                    <a:pos x="32" y="111"/>
                  </a:cxn>
                  <a:cxn ang="0">
                    <a:pos x="20" y="97"/>
                  </a:cxn>
                  <a:cxn ang="0">
                    <a:pos x="8" y="85"/>
                  </a:cxn>
                  <a:cxn ang="0">
                    <a:pos x="1" y="77"/>
                  </a:cxn>
                  <a:cxn ang="0">
                    <a:pos x="0" y="69"/>
                  </a:cxn>
                  <a:cxn ang="0">
                    <a:pos x="2" y="58"/>
                  </a:cxn>
                  <a:cxn ang="0">
                    <a:pos x="5" y="48"/>
                  </a:cxn>
                  <a:cxn ang="0">
                    <a:pos x="24" y="20"/>
                  </a:cxn>
                  <a:cxn ang="0">
                    <a:pos x="32" y="13"/>
                  </a:cxn>
                  <a:cxn ang="0">
                    <a:pos x="48" y="6"/>
                  </a:cxn>
                  <a:cxn ang="0">
                    <a:pos x="61" y="1"/>
                  </a:cxn>
                  <a:cxn ang="0">
                    <a:pos x="78" y="0"/>
                  </a:cxn>
                  <a:cxn ang="0">
                    <a:pos x="92" y="2"/>
                  </a:cxn>
                  <a:cxn ang="0">
                    <a:pos x="109" y="6"/>
                  </a:cxn>
                  <a:cxn ang="0">
                    <a:pos x="126" y="15"/>
                  </a:cxn>
                  <a:cxn ang="0">
                    <a:pos x="132" y="21"/>
                  </a:cxn>
                  <a:cxn ang="0">
                    <a:pos x="143" y="29"/>
                  </a:cxn>
                  <a:cxn ang="0">
                    <a:pos x="152" y="37"/>
                  </a:cxn>
                  <a:cxn ang="0">
                    <a:pos x="167" y="76"/>
                  </a:cxn>
                  <a:cxn ang="0">
                    <a:pos x="169" y="83"/>
                  </a:cxn>
                  <a:cxn ang="0">
                    <a:pos x="166" y="96"/>
                  </a:cxn>
                  <a:cxn ang="0">
                    <a:pos x="156" y="132"/>
                  </a:cxn>
                  <a:cxn ang="0">
                    <a:pos x="157" y="96"/>
                  </a:cxn>
                  <a:cxn ang="0">
                    <a:pos x="152" y="81"/>
                  </a:cxn>
                  <a:cxn ang="0">
                    <a:pos x="148" y="72"/>
                  </a:cxn>
                  <a:cxn ang="0">
                    <a:pos x="142" y="58"/>
                  </a:cxn>
                  <a:cxn ang="0">
                    <a:pos x="134" y="46"/>
                  </a:cxn>
                  <a:cxn ang="0">
                    <a:pos x="124" y="34"/>
                  </a:cxn>
                  <a:cxn ang="0">
                    <a:pos x="112" y="22"/>
                  </a:cxn>
                  <a:cxn ang="0">
                    <a:pos x="102" y="12"/>
                  </a:cxn>
                  <a:cxn ang="0">
                    <a:pos x="92" y="6"/>
                  </a:cxn>
                  <a:cxn ang="0">
                    <a:pos x="80" y="4"/>
                  </a:cxn>
                  <a:cxn ang="0">
                    <a:pos x="68" y="6"/>
                  </a:cxn>
                  <a:cxn ang="0">
                    <a:pos x="59" y="11"/>
                  </a:cxn>
                  <a:cxn ang="0">
                    <a:pos x="54" y="21"/>
                  </a:cxn>
                  <a:cxn ang="0">
                    <a:pos x="54" y="28"/>
                  </a:cxn>
                  <a:cxn ang="0">
                    <a:pos x="50" y="42"/>
                  </a:cxn>
                  <a:cxn ang="0">
                    <a:pos x="45" y="50"/>
                  </a:cxn>
                  <a:cxn ang="0">
                    <a:pos x="34" y="63"/>
                  </a:cxn>
                  <a:cxn ang="0">
                    <a:pos x="32" y="69"/>
                  </a:cxn>
                  <a:cxn ang="0">
                    <a:pos x="30" y="77"/>
                  </a:cxn>
                  <a:cxn ang="0">
                    <a:pos x="30" y="86"/>
                  </a:cxn>
                  <a:cxn ang="0">
                    <a:pos x="50" y="119"/>
                  </a:cxn>
                  <a:cxn ang="0">
                    <a:pos x="49" y="147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79" name="Freeform 55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9" y="0"/>
                  </a:cxn>
                  <a:cxn ang="0">
                    <a:pos x="193" y="2"/>
                  </a:cxn>
                  <a:cxn ang="0">
                    <a:pos x="184" y="7"/>
                  </a:cxn>
                  <a:cxn ang="0">
                    <a:pos x="5" y="46"/>
                  </a:cxn>
                  <a:cxn ang="0">
                    <a:pos x="164" y="18"/>
                  </a:cxn>
                  <a:cxn ang="0">
                    <a:pos x="166" y="24"/>
                  </a:cxn>
                  <a:cxn ang="0">
                    <a:pos x="89" y="57"/>
                  </a:cxn>
                  <a:cxn ang="0">
                    <a:pos x="185" y="31"/>
                  </a:cxn>
                  <a:cxn ang="0">
                    <a:pos x="172" y="42"/>
                  </a:cxn>
                  <a:cxn ang="0">
                    <a:pos x="142" y="60"/>
                  </a:cxn>
                  <a:cxn ang="0">
                    <a:pos x="49" y="109"/>
                  </a:cxn>
                  <a:cxn ang="0">
                    <a:pos x="52" y="105"/>
                  </a:cxn>
                  <a:cxn ang="0">
                    <a:pos x="113" y="75"/>
                  </a:cxn>
                  <a:cxn ang="0">
                    <a:pos x="161" y="51"/>
                  </a:cxn>
                  <a:cxn ang="0">
                    <a:pos x="184" y="40"/>
                  </a:cxn>
                  <a:cxn ang="0">
                    <a:pos x="188" y="44"/>
                  </a:cxn>
                  <a:cxn ang="0">
                    <a:pos x="161" y="59"/>
                  </a:cxn>
                  <a:cxn ang="0">
                    <a:pos x="124" y="79"/>
                  </a:cxn>
                  <a:cxn ang="0">
                    <a:pos x="172" y="51"/>
                  </a:cxn>
                  <a:cxn ang="0">
                    <a:pos x="188" y="44"/>
                  </a:cxn>
                  <a:cxn ang="0">
                    <a:pos x="190" y="52"/>
                  </a:cxn>
                  <a:cxn ang="0">
                    <a:pos x="172" y="66"/>
                  </a:cxn>
                  <a:cxn ang="0">
                    <a:pos x="124" y="85"/>
                  </a:cxn>
                  <a:cxn ang="0">
                    <a:pos x="82" y="102"/>
                  </a:cxn>
                  <a:cxn ang="0">
                    <a:pos x="131" y="84"/>
                  </a:cxn>
                  <a:cxn ang="0">
                    <a:pos x="180" y="64"/>
                  </a:cxn>
                  <a:cxn ang="0">
                    <a:pos x="178" y="71"/>
                  </a:cxn>
                  <a:cxn ang="0">
                    <a:pos x="180" y="83"/>
                  </a:cxn>
                  <a:cxn ang="0">
                    <a:pos x="172" y="89"/>
                  </a:cxn>
                  <a:cxn ang="0">
                    <a:pos x="132" y="105"/>
                  </a:cxn>
                  <a:cxn ang="0">
                    <a:pos x="56" y="133"/>
                  </a:cxn>
                  <a:cxn ang="0">
                    <a:pos x="67" y="127"/>
                  </a:cxn>
                  <a:cxn ang="0">
                    <a:pos x="161" y="94"/>
                  </a:cxn>
                  <a:cxn ang="0">
                    <a:pos x="191" y="80"/>
                  </a:cxn>
                  <a:cxn ang="0">
                    <a:pos x="115" y="122"/>
                  </a:cxn>
                  <a:cxn ang="0">
                    <a:pos x="190" y="92"/>
                  </a:cxn>
                  <a:cxn ang="0">
                    <a:pos x="188" y="105"/>
                  </a:cxn>
                  <a:cxn ang="0">
                    <a:pos x="150" y="133"/>
                  </a:cxn>
                  <a:cxn ang="0">
                    <a:pos x="86" y="154"/>
                  </a:cxn>
                  <a:cxn ang="0">
                    <a:pos x="26" y="172"/>
                  </a:cxn>
                  <a:cxn ang="0">
                    <a:pos x="117" y="146"/>
                  </a:cxn>
                  <a:cxn ang="0">
                    <a:pos x="153" y="131"/>
                  </a:cxn>
                  <a:cxn ang="0">
                    <a:pos x="188" y="109"/>
                  </a:cxn>
                  <a:cxn ang="0">
                    <a:pos x="184" y="119"/>
                  </a:cxn>
                  <a:cxn ang="0">
                    <a:pos x="182" y="129"/>
                  </a:cxn>
                  <a:cxn ang="0">
                    <a:pos x="184" y="138"/>
                  </a:cxn>
                  <a:cxn ang="0">
                    <a:pos x="150" y="157"/>
                  </a:cxn>
                  <a:cxn ang="0">
                    <a:pos x="88" y="174"/>
                  </a:cxn>
                  <a:cxn ang="0">
                    <a:pos x="92" y="173"/>
                  </a:cxn>
                  <a:cxn ang="0">
                    <a:pos x="169" y="150"/>
                  </a:cxn>
                  <a:cxn ang="0">
                    <a:pos x="165" y="156"/>
                  </a:cxn>
                  <a:cxn ang="0">
                    <a:pos x="169" y="159"/>
                  </a:cxn>
                  <a:cxn ang="0">
                    <a:pos x="172" y="165"/>
                  </a:cxn>
                  <a:cxn ang="0">
                    <a:pos x="135" y="181"/>
                  </a:cxn>
                  <a:cxn ang="0">
                    <a:pos x="93" y="185"/>
                  </a:cxn>
                  <a:cxn ang="0">
                    <a:pos x="169" y="170"/>
                  </a:cxn>
                  <a:cxn ang="0">
                    <a:pos x="165" y="178"/>
                  </a:cxn>
                  <a:cxn ang="0">
                    <a:pos x="170" y="184"/>
                  </a:cxn>
                  <a:cxn ang="0">
                    <a:pos x="82" y="214"/>
                  </a:cxn>
                  <a:cxn ang="0">
                    <a:pos x="166" y="191"/>
                  </a:cxn>
                  <a:cxn ang="0">
                    <a:pos x="183" y="182"/>
                  </a:cxn>
                  <a:cxn ang="0">
                    <a:pos x="194" y="17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/>
                <a:ahLst/>
                <a:cxnLst>
                  <a:cxn ang="0">
                    <a:pos x="1" y="178"/>
                  </a:cxn>
                  <a:cxn ang="0">
                    <a:pos x="8" y="171"/>
                  </a:cxn>
                  <a:cxn ang="0">
                    <a:pos x="62" y="216"/>
                  </a:cxn>
                  <a:cxn ang="0">
                    <a:pos x="19" y="172"/>
                  </a:cxn>
                  <a:cxn ang="0">
                    <a:pos x="24" y="167"/>
                  </a:cxn>
                  <a:cxn ang="0">
                    <a:pos x="76" y="199"/>
                  </a:cxn>
                  <a:cxn ang="0">
                    <a:pos x="21" y="165"/>
                  </a:cxn>
                  <a:cxn ang="0">
                    <a:pos x="29" y="158"/>
                  </a:cxn>
                  <a:cxn ang="0">
                    <a:pos x="35" y="150"/>
                  </a:cxn>
                  <a:cxn ang="0">
                    <a:pos x="32" y="144"/>
                  </a:cxn>
                  <a:cxn ang="0">
                    <a:pos x="39" y="142"/>
                  </a:cxn>
                  <a:cxn ang="0">
                    <a:pos x="35" y="141"/>
                  </a:cxn>
                  <a:cxn ang="0">
                    <a:pos x="35" y="133"/>
                  </a:cxn>
                  <a:cxn ang="0">
                    <a:pos x="39" y="128"/>
                  </a:cxn>
                  <a:cxn ang="0">
                    <a:pos x="102" y="166"/>
                  </a:cxn>
                  <a:cxn ang="0">
                    <a:pos x="35" y="126"/>
                  </a:cxn>
                  <a:cxn ang="0">
                    <a:pos x="42" y="126"/>
                  </a:cxn>
                  <a:cxn ang="0">
                    <a:pos x="42" y="114"/>
                  </a:cxn>
                  <a:cxn ang="0">
                    <a:pos x="123" y="141"/>
                  </a:cxn>
                  <a:cxn ang="0">
                    <a:pos x="59" y="123"/>
                  </a:cxn>
                  <a:cxn ang="0">
                    <a:pos x="37" y="107"/>
                  </a:cxn>
                  <a:cxn ang="0">
                    <a:pos x="39" y="101"/>
                  </a:cxn>
                  <a:cxn ang="0">
                    <a:pos x="53" y="106"/>
                  </a:cxn>
                  <a:cxn ang="0">
                    <a:pos x="54" y="100"/>
                  </a:cxn>
                  <a:cxn ang="0">
                    <a:pos x="113" y="112"/>
                  </a:cxn>
                  <a:cxn ang="0">
                    <a:pos x="91" y="105"/>
                  </a:cxn>
                  <a:cxn ang="0">
                    <a:pos x="45" y="90"/>
                  </a:cxn>
                  <a:cxn ang="0">
                    <a:pos x="42" y="81"/>
                  </a:cxn>
                  <a:cxn ang="0">
                    <a:pos x="46" y="75"/>
                  </a:cxn>
                  <a:cxn ang="0">
                    <a:pos x="62" y="79"/>
                  </a:cxn>
                  <a:cxn ang="0">
                    <a:pos x="59" y="69"/>
                  </a:cxn>
                  <a:cxn ang="0">
                    <a:pos x="54" y="62"/>
                  </a:cxn>
                  <a:cxn ang="0">
                    <a:pos x="58" y="58"/>
                  </a:cxn>
                  <a:cxn ang="0">
                    <a:pos x="120" y="76"/>
                  </a:cxn>
                  <a:cxn ang="0">
                    <a:pos x="193" y="90"/>
                  </a:cxn>
                  <a:cxn ang="0">
                    <a:pos x="91" y="68"/>
                  </a:cxn>
                  <a:cxn ang="0">
                    <a:pos x="58" y="58"/>
                  </a:cxn>
                  <a:cxn ang="0">
                    <a:pos x="62" y="53"/>
                  </a:cxn>
                  <a:cxn ang="0">
                    <a:pos x="56" y="41"/>
                  </a:cxn>
                  <a:cxn ang="0">
                    <a:pos x="58" y="32"/>
                  </a:cxn>
                  <a:cxn ang="0">
                    <a:pos x="91" y="43"/>
                  </a:cxn>
                  <a:cxn ang="0">
                    <a:pos x="84" y="40"/>
                  </a:cxn>
                  <a:cxn ang="0">
                    <a:pos x="62" y="32"/>
                  </a:cxn>
                  <a:cxn ang="0">
                    <a:pos x="58" y="29"/>
                  </a:cxn>
                  <a:cxn ang="0">
                    <a:pos x="46" y="23"/>
                  </a:cxn>
                  <a:cxn ang="0">
                    <a:pos x="113" y="33"/>
                  </a:cxn>
                  <a:cxn ang="0">
                    <a:pos x="46" y="16"/>
                  </a:cxn>
                  <a:cxn ang="0">
                    <a:pos x="125" y="16"/>
                  </a:cxn>
                  <a:cxn ang="0">
                    <a:pos x="159" y="13"/>
                  </a:cxn>
                  <a:cxn ang="0">
                    <a:pos x="58" y="16"/>
                  </a:cxn>
                  <a:cxn ang="0">
                    <a:pos x="42" y="6"/>
                  </a:cxn>
                  <a:cxn ang="0">
                    <a:pos x="20" y="2"/>
                  </a:cxn>
                  <a:cxn ang="0">
                    <a:pos x="0" y="188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22" y="12"/>
                  </a:cxn>
                  <a:cxn ang="0">
                    <a:pos x="34" y="32"/>
                  </a:cxn>
                  <a:cxn ang="0">
                    <a:pos x="46" y="59"/>
                  </a:cxn>
                  <a:cxn ang="0">
                    <a:pos x="57" y="94"/>
                  </a:cxn>
                  <a:cxn ang="0">
                    <a:pos x="57" y="130"/>
                  </a:cxn>
                  <a:cxn ang="0">
                    <a:pos x="51" y="163"/>
                  </a:cxn>
                  <a:cxn ang="0">
                    <a:pos x="46" y="163"/>
                  </a:cxn>
                  <a:cxn ang="0">
                    <a:pos x="51" y="130"/>
                  </a:cxn>
                  <a:cxn ang="0">
                    <a:pos x="51" y="103"/>
                  </a:cxn>
                  <a:cxn ang="0">
                    <a:pos x="39" y="73"/>
                  </a:cxn>
                  <a:cxn ang="0">
                    <a:pos x="22" y="44"/>
                  </a:cxn>
                  <a:cxn ang="0">
                    <a:pos x="0" y="7"/>
                  </a:cxn>
                  <a:cxn ang="0">
                    <a:pos x="11" y="0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82" name="Freeform 58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/>
                <a:ahLst/>
                <a:cxnLst>
                  <a:cxn ang="0">
                    <a:pos x="152" y="47"/>
                  </a:cxn>
                  <a:cxn ang="0">
                    <a:pos x="141" y="27"/>
                  </a:cxn>
                  <a:cxn ang="0">
                    <a:pos x="136" y="19"/>
                  </a:cxn>
                  <a:cxn ang="0">
                    <a:pos x="125" y="13"/>
                  </a:cxn>
                  <a:cxn ang="0">
                    <a:pos x="114" y="7"/>
                  </a:cxn>
                  <a:cxn ang="0">
                    <a:pos x="100" y="1"/>
                  </a:cxn>
                  <a:cxn ang="0">
                    <a:pos x="87" y="0"/>
                  </a:cxn>
                  <a:cxn ang="0">
                    <a:pos x="76" y="2"/>
                  </a:cxn>
                  <a:cxn ang="0">
                    <a:pos x="63" y="5"/>
                  </a:cxn>
                  <a:cxn ang="0">
                    <a:pos x="48" y="11"/>
                  </a:cxn>
                  <a:cxn ang="0">
                    <a:pos x="40" y="23"/>
                  </a:cxn>
                  <a:cxn ang="0">
                    <a:pos x="30" y="39"/>
                  </a:cxn>
                  <a:cxn ang="0">
                    <a:pos x="21" y="51"/>
                  </a:cxn>
                  <a:cxn ang="0">
                    <a:pos x="14" y="65"/>
                  </a:cxn>
                  <a:cxn ang="0">
                    <a:pos x="5" y="82"/>
                  </a:cxn>
                  <a:cxn ang="0">
                    <a:pos x="0" y="119"/>
                  </a:cxn>
                  <a:cxn ang="0">
                    <a:pos x="2" y="147"/>
                  </a:cxn>
                  <a:cxn ang="0">
                    <a:pos x="9" y="188"/>
                  </a:cxn>
                  <a:cxn ang="0">
                    <a:pos x="21" y="223"/>
                  </a:cxn>
                  <a:cxn ang="0">
                    <a:pos x="48" y="307"/>
                  </a:cxn>
                  <a:cxn ang="0">
                    <a:pos x="38" y="217"/>
                  </a:cxn>
                  <a:cxn ang="0">
                    <a:pos x="32" y="186"/>
                  </a:cxn>
                  <a:cxn ang="0">
                    <a:pos x="29" y="159"/>
                  </a:cxn>
                  <a:cxn ang="0">
                    <a:pos x="27" y="130"/>
                  </a:cxn>
                  <a:cxn ang="0">
                    <a:pos x="30" y="97"/>
                  </a:cxn>
                  <a:cxn ang="0">
                    <a:pos x="35" y="73"/>
                  </a:cxn>
                  <a:cxn ang="0">
                    <a:pos x="41" y="42"/>
                  </a:cxn>
                  <a:cxn ang="0">
                    <a:pos x="53" y="27"/>
                  </a:cxn>
                  <a:cxn ang="0">
                    <a:pos x="67" y="21"/>
                  </a:cxn>
                  <a:cxn ang="0">
                    <a:pos x="106" y="19"/>
                  </a:cxn>
                  <a:cxn ang="0">
                    <a:pos x="129" y="29"/>
                  </a:cxn>
                  <a:cxn ang="0">
                    <a:pos x="155" y="51"/>
                  </a:cxn>
                  <a:cxn ang="0">
                    <a:pos x="152" y="47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/>
                <a:ahLst/>
                <a:cxnLst>
                  <a:cxn ang="0">
                    <a:pos x="46" y="301"/>
                  </a:cxn>
                  <a:cxn ang="0">
                    <a:pos x="35" y="249"/>
                  </a:cxn>
                  <a:cxn ang="0">
                    <a:pos x="30" y="227"/>
                  </a:cxn>
                  <a:cxn ang="0">
                    <a:pos x="19" y="199"/>
                  </a:cxn>
                  <a:cxn ang="0">
                    <a:pos x="8" y="174"/>
                  </a:cxn>
                  <a:cxn ang="0">
                    <a:pos x="1" y="158"/>
                  </a:cxn>
                  <a:cxn ang="0">
                    <a:pos x="0" y="143"/>
                  </a:cxn>
                  <a:cxn ang="0">
                    <a:pos x="2" y="120"/>
                  </a:cxn>
                  <a:cxn ang="0">
                    <a:pos x="5" y="98"/>
                  </a:cxn>
                  <a:cxn ang="0">
                    <a:pos x="21" y="41"/>
                  </a:cxn>
                  <a:cxn ang="0">
                    <a:pos x="30" y="27"/>
                  </a:cxn>
                  <a:cxn ang="0">
                    <a:pos x="45" y="12"/>
                  </a:cxn>
                  <a:cxn ang="0">
                    <a:pos x="57" y="3"/>
                  </a:cxn>
                  <a:cxn ang="0">
                    <a:pos x="74" y="0"/>
                  </a:cxn>
                  <a:cxn ang="0">
                    <a:pos x="86" y="6"/>
                  </a:cxn>
                  <a:cxn ang="0">
                    <a:pos x="103" y="12"/>
                  </a:cxn>
                  <a:cxn ang="0">
                    <a:pos x="119" y="30"/>
                  </a:cxn>
                  <a:cxn ang="0">
                    <a:pos x="125" y="43"/>
                  </a:cxn>
                  <a:cxn ang="0">
                    <a:pos x="135" y="61"/>
                  </a:cxn>
                  <a:cxn ang="0">
                    <a:pos x="143" y="76"/>
                  </a:cxn>
                  <a:cxn ang="0">
                    <a:pos x="157" y="155"/>
                  </a:cxn>
                  <a:cxn ang="0">
                    <a:pos x="159" y="170"/>
                  </a:cxn>
                  <a:cxn ang="0">
                    <a:pos x="156" y="197"/>
                  </a:cxn>
                  <a:cxn ang="0">
                    <a:pos x="147" y="270"/>
                  </a:cxn>
                  <a:cxn ang="0">
                    <a:pos x="148" y="198"/>
                  </a:cxn>
                  <a:cxn ang="0">
                    <a:pos x="143" y="166"/>
                  </a:cxn>
                  <a:cxn ang="0">
                    <a:pos x="139" y="147"/>
                  </a:cxn>
                  <a:cxn ang="0">
                    <a:pos x="133" y="120"/>
                  </a:cxn>
                  <a:cxn ang="0">
                    <a:pos x="126" y="94"/>
                  </a:cxn>
                  <a:cxn ang="0">
                    <a:pos x="117" y="69"/>
                  </a:cxn>
                  <a:cxn ang="0">
                    <a:pos x="106" y="46"/>
                  </a:cxn>
                  <a:cxn ang="0">
                    <a:pos x="96" y="24"/>
                  </a:cxn>
                  <a:cxn ang="0">
                    <a:pos x="86" y="12"/>
                  </a:cxn>
                  <a:cxn ang="0">
                    <a:pos x="75" y="8"/>
                  </a:cxn>
                  <a:cxn ang="0">
                    <a:pos x="64" y="12"/>
                  </a:cxn>
                  <a:cxn ang="0">
                    <a:pos x="56" y="24"/>
                  </a:cxn>
                  <a:cxn ang="0">
                    <a:pos x="51" y="43"/>
                  </a:cxn>
                  <a:cxn ang="0">
                    <a:pos x="51" y="57"/>
                  </a:cxn>
                  <a:cxn ang="0">
                    <a:pos x="47" y="85"/>
                  </a:cxn>
                  <a:cxn ang="0">
                    <a:pos x="43" y="102"/>
                  </a:cxn>
                  <a:cxn ang="0">
                    <a:pos x="32" y="129"/>
                  </a:cxn>
                  <a:cxn ang="0">
                    <a:pos x="30" y="143"/>
                  </a:cxn>
                  <a:cxn ang="0">
                    <a:pos x="28" y="157"/>
                  </a:cxn>
                  <a:cxn ang="0">
                    <a:pos x="28" y="177"/>
                  </a:cxn>
                  <a:cxn ang="0">
                    <a:pos x="47" y="244"/>
                  </a:cxn>
                  <a:cxn ang="0">
                    <a:pos x="46" y="30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grpSp>
            <p:nvGrpSpPr>
              <p:cNvPr id="1086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1084" name="Freeform 60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/>
                  <a:ahLst/>
                  <a:cxnLst>
                    <a:cxn ang="0">
                      <a:pos x="198" y="10"/>
                    </a:cxn>
                    <a:cxn ang="0">
                      <a:pos x="197" y="0"/>
                    </a:cxn>
                    <a:cxn ang="0">
                      <a:pos x="182" y="3"/>
                    </a:cxn>
                    <a:cxn ang="0">
                      <a:pos x="173" y="15"/>
                    </a:cxn>
                    <a:cxn ang="0">
                      <a:pos x="5" y="95"/>
                    </a:cxn>
                    <a:cxn ang="0">
                      <a:pos x="155" y="38"/>
                    </a:cxn>
                    <a:cxn ang="0">
                      <a:pos x="157" y="49"/>
                    </a:cxn>
                    <a:cxn ang="0">
                      <a:pos x="84" y="118"/>
                    </a:cxn>
                    <a:cxn ang="0">
                      <a:pos x="174" y="63"/>
                    </a:cxn>
                    <a:cxn ang="0">
                      <a:pos x="162" y="86"/>
                    </a:cxn>
                    <a:cxn ang="0">
                      <a:pos x="134" y="123"/>
                    </a:cxn>
                    <a:cxn ang="0">
                      <a:pos x="46" y="223"/>
                    </a:cxn>
                    <a:cxn ang="0">
                      <a:pos x="49" y="215"/>
                    </a:cxn>
                    <a:cxn ang="0">
                      <a:pos x="106" y="153"/>
                    </a:cxn>
                    <a:cxn ang="0">
                      <a:pos x="152" y="105"/>
                    </a:cxn>
                    <a:cxn ang="0">
                      <a:pos x="173" y="82"/>
                    </a:cxn>
                    <a:cxn ang="0">
                      <a:pos x="177" y="90"/>
                    </a:cxn>
                    <a:cxn ang="0">
                      <a:pos x="152" y="120"/>
                    </a:cxn>
                    <a:cxn ang="0">
                      <a:pos x="117" y="162"/>
                    </a:cxn>
                    <a:cxn ang="0">
                      <a:pos x="162" y="105"/>
                    </a:cxn>
                    <a:cxn ang="0">
                      <a:pos x="177" y="90"/>
                    </a:cxn>
                    <a:cxn ang="0">
                      <a:pos x="178" y="106"/>
                    </a:cxn>
                    <a:cxn ang="0">
                      <a:pos x="162" y="135"/>
                    </a:cxn>
                    <a:cxn ang="0">
                      <a:pos x="117" y="174"/>
                    </a:cxn>
                    <a:cxn ang="0">
                      <a:pos x="77" y="208"/>
                    </a:cxn>
                    <a:cxn ang="0">
                      <a:pos x="123" y="172"/>
                    </a:cxn>
                    <a:cxn ang="0">
                      <a:pos x="169" y="131"/>
                    </a:cxn>
                    <a:cxn ang="0">
                      <a:pos x="168" y="145"/>
                    </a:cxn>
                    <a:cxn ang="0">
                      <a:pos x="169" y="169"/>
                    </a:cxn>
                    <a:cxn ang="0">
                      <a:pos x="162" y="181"/>
                    </a:cxn>
                    <a:cxn ang="0">
                      <a:pos x="124" y="216"/>
                    </a:cxn>
                    <a:cxn ang="0">
                      <a:pos x="52" y="272"/>
                    </a:cxn>
                    <a:cxn ang="0">
                      <a:pos x="63" y="260"/>
                    </a:cxn>
                    <a:cxn ang="0">
                      <a:pos x="152" y="192"/>
                    </a:cxn>
                    <a:cxn ang="0">
                      <a:pos x="180" y="163"/>
                    </a:cxn>
                    <a:cxn ang="0">
                      <a:pos x="109" y="251"/>
                    </a:cxn>
                    <a:cxn ang="0">
                      <a:pos x="179" y="189"/>
                    </a:cxn>
                    <a:cxn ang="0">
                      <a:pos x="177" y="214"/>
                    </a:cxn>
                    <a:cxn ang="0">
                      <a:pos x="142" y="272"/>
                    </a:cxn>
                    <a:cxn ang="0">
                      <a:pos x="81" y="314"/>
                    </a:cxn>
                    <a:cxn ang="0">
                      <a:pos x="24" y="352"/>
                    </a:cxn>
                    <a:cxn ang="0">
                      <a:pos x="109" y="299"/>
                    </a:cxn>
                    <a:cxn ang="0">
                      <a:pos x="145" y="268"/>
                    </a:cxn>
                    <a:cxn ang="0">
                      <a:pos x="177" y="223"/>
                    </a:cxn>
                    <a:cxn ang="0">
                      <a:pos x="173" y="244"/>
                    </a:cxn>
                    <a:cxn ang="0">
                      <a:pos x="171" y="264"/>
                    </a:cxn>
                    <a:cxn ang="0">
                      <a:pos x="173" y="283"/>
                    </a:cxn>
                    <a:cxn ang="0">
                      <a:pos x="142" y="322"/>
                    </a:cxn>
                    <a:cxn ang="0">
                      <a:pos x="83" y="356"/>
                    </a:cxn>
                    <a:cxn ang="0">
                      <a:pos x="87" y="353"/>
                    </a:cxn>
                    <a:cxn ang="0">
                      <a:pos x="159" y="306"/>
                    </a:cxn>
                    <a:cxn ang="0">
                      <a:pos x="156" y="318"/>
                    </a:cxn>
                    <a:cxn ang="0">
                      <a:pos x="159" y="325"/>
                    </a:cxn>
                    <a:cxn ang="0">
                      <a:pos x="162" y="336"/>
                    </a:cxn>
                    <a:cxn ang="0">
                      <a:pos x="127" y="371"/>
                    </a:cxn>
                    <a:cxn ang="0">
                      <a:pos x="87" y="379"/>
                    </a:cxn>
                    <a:cxn ang="0">
                      <a:pos x="159" y="348"/>
                    </a:cxn>
                    <a:cxn ang="0">
                      <a:pos x="156" y="365"/>
                    </a:cxn>
                    <a:cxn ang="0">
                      <a:pos x="160" y="375"/>
                    </a:cxn>
                    <a:cxn ang="0">
                      <a:pos x="77" y="437"/>
                    </a:cxn>
                    <a:cxn ang="0">
                      <a:pos x="156" y="390"/>
                    </a:cxn>
                    <a:cxn ang="0">
                      <a:pos x="172" y="373"/>
                    </a:cxn>
                    <a:cxn ang="0">
                      <a:pos x="183" y="357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85" name="Freeform 61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/>
                  <a:ahLst/>
                  <a:cxnLst>
                    <a:cxn ang="0">
                      <a:pos x="1" y="362"/>
                    </a:cxn>
                    <a:cxn ang="0">
                      <a:pos x="8" y="347"/>
                    </a:cxn>
                    <a:cxn ang="0">
                      <a:pos x="58" y="439"/>
                    </a:cxn>
                    <a:cxn ang="0">
                      <a:pos x="18" y="350"/>
                    </a:cxn>
                    <a:cxn ang="0">
                      <a:pos x="22" y="340"/>
                    </a:cxn>
                    <a:cxn ang="0">
                      <a:pos x="72" y="405"/>
                    </a:cxn>
                    <a:cxn ang="0">
                      <a:pos x="21" y="336"/>
                    </a:cxn>
                    <a:cxn ang="0">
                      <a:pos x="27" y="321"/>
                    </a:cxn>
                    <a:cxn ang="0">
                      <a:pos x="33" y="305"/>
                    </a:cxn>
                    <a:cxn ang="0">
                      <a:pos x="29" y="294"/>
                    </a:cxn>
                    <a:cxn ang="0">
                      <a:pos x="37" y="288"/>
                    </a:cxn>
                    <a:cxn ang="0">
                      <a:pos x="33" y="287"/>
                    </a:cxn>
                    <a:cxn ang="0">
                      <a:pos x="33" y="272"/>
                    </a:cxn>
                    <a:cxn ang="0">
                      <a:pos x="37" y="260"/>
                    </a:cxn>
                    <a:cxn ang="0">
                      <a:pos x="96" y="337"/>
                    </a:cxn>
                    <a:cxn ang="0">
                      <a:pos x="33" y="256"/>
                    </a:cxn>
                    <a:cxn ang="0">
                      <a:pos x="40" y="256"/>
                    </a:cxn>
                    <a:cxn ang="0">
                      <a:pos x="40" y="233"/>
                    </a:cxn>
                    <a:cxn ang="0">
                      <a:pos x="116" y="287"/>
                    </a:cxn>
                    <a:cxn ang="0">
                      <a:pos x="56" y="250"/>
                    </a:cxn>
                    <a:cxn ang="0">
                      <a:pos x="34" y="218"/>
                    </a:cxn>
                    <a:cxn ang="0">
                      <a:pos x="37" y="207"/>
                    </a:cxn>
                    <a:cxn ang="0">
                      <a:pos x="50" y="217"/>
                    </a:cxn>
                    <a:cxn ang="0">
                      <a:pos x="51" y="203"/>
                    </a:cxn>
                    <a:cxn ang="0">
                      <a:pos x="107" y="226"/>
                    </a:cxn>
                    <a:cxn ang="0">
                      <a:pos x="86" y="215"/>
                    </a:cxn>
                    <a:cxn ang="0">
                      <a:pos x="42" y="185"/>
                    </a:cxn>
                    <a:cxn ang="0">
                      <a:pos x="40" y="164"/>
                    </a:cxn>
                    <a:cxn ang="0">
                      <a:pos x="44" y="152"/>
                    </a:cxn>
                    <a:cxn ang="0">
                      <a:pos x="59" y="161"/>
                    </a:cxn>
                    <a:cxn ang="0">
                      <a:pos x="56" y="141"/>
                    </a:cxn>
                    <a:cxn ang="0">
                      <a:pos x="51" y="127"/>
                    </a:cxn>
                    <a:cxn ang="0">
                      <a:pos x="54" y="119"/>
                    </a:cxn>
                    <a:cxn ang="0">
                      <a:pos x="113" y="156"/>
                    </a:cxn>
                    <a:cxn ang="0">
                      <a:pos x="182" y="185"/>
                    </a:cxn>
                    <a:cxn ang="0">
                      <a:pos x="86" y="139"/>
                    </a:cxn>
                    <a:cxn ang="0">
                      <a:pos x="54" y="119"/>
                    </a:cxn>
                    <a:cxn ang="0">
                      <a:pos x="58" y="108"/>
                    </a:cxn>
                    <a:cxn ang="0">
                      <a:pos x="53" y="84"/>
                    </a:cxn>
                    <a:cxn ang="0">
                      <a:pos x="54" y="67"/>
                    </a:cxn>
                    <a:cxn ang="0">
                      <a:pos x="86" y="87"/>
                    </a:cxn>
                    <a:cxn ang="0">
                      <a:pos x="79" y="81"/>
                    </a:cxn>
                    <a:cxn ang="0">
                      <a:pos x="58" y="67"/>
                    </a:cxn>
                    <a:cxn ang="0">
                      <a:pos x="54" y="59"/>
                    </a:cxn>
                    <a:cxn ang="0">
                      <a:pos x="44" y="48"/>
                    </a:cxn>
                    <a:cxn ang="0">
                      <a:pos x="107" y="68"/>
                    </a:cxn>
                    <a:cxn ang="0">
                      <a:pos x="44" y="32"/>
                    </a:cxn>
                    <a:cxn ang="0">
                      <a:pos x="118" y="32"/>
                    </a:cxn>
                    <a:cxn ang="0">
                      <a:pos x="150" y="28"/>
                    </a:cxn>
                    <a:cxn ang="0">
                      <a:pos x="54" y="32"/>
                    </a:cxn>
                    <a:cxn ang="0">
                      <a:pos x="40" y="13"/>
                    </a:cxn>
                    <a:cxn ang="0">
                      <a:pos x="19" y="5"/>
                    </a:cxn>
                    <a:cxn ang="0">
                      <a:pos x="0" y="381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sp>
            <p:nvSpPr>
              <p:cNvPr id="1087" name="Freeform 63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0" y="25"/>
                  </a:cxn>
                  <a:cxn ang="0">
                    <a:pos x="30" y="65"/>
                  </a:cxn>
                  <a:cxn ang="0">
                    <a:pos x="40" y="122"/>
                  </a:cxn>
                  <a:cxn ang="0">
                    <a:pos x="51" y="193"/>
                  </a:cxn>
                  <a:cxn ang="0">
                    <a:pos x="51" y="269"/>
                  </a:cxn>
                  <a:cxn ang="0">
                    <a:pos x="45" y="335"/>
                  </a:cxn>
                  <a:cxn ang="0">
                    <a:pos x="40" y="335"/>
                  </a:cxn>
                  <a:cxn ang="0">
                    <a:pos x="45" y="269"/>
                  </a:cxn>
                  <a:cxn ang="0">
                    <a:pos x="45" y="213"/>
                  </a:cxn>
                  <a:cxn ang="0">
                    <a:pos x="35" y="152"/>
                  </a:cxn>
                  <a:cxn ang="0">
                    <a:pos x="20" y="91"/>
                  </a:cxn>
                  <a:cxn ang="0">
                    <a:pos x="0" y="15"/>
                  </a:cxn>
                  <a:cxn ang="0">
                    <a:pos x="10" y="0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88" name="Freeform 64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/>
                <a:ahLst/>
                <a:cxnLst>
                  <a:cxn ang="0">
                    <a:pos x="137" y="161"/>
                  </a:cxn>
                  <a:cxn ang="0">
                    <a:pos x="116" y="125"/>
                  </a:cxn>
                  <a:cxn ang="0">
                    <a:pos x="99" y="85"/>
                  </a:cxn>
                  <a:cxn ang="0">
                    <a:pos x="90" y="68"/>
                  </a:cxn>
                  <a:cxn ang="0">
                    <a:pos x="77" y="48"/>
                  </a:cxn>
                  <a:cxn ang="0">
                    <a:pos x="61" y="27"/>
                  </a:cxn>
                  <a:cxn ang="0">
                    <a:pos x="49" y="13"/>
                  </a:cxn>
                  <a:cxn ang="0">
                    <a:pos x="39" y="7"/>
                  </a:cxn>
                  <a:cxn ang="0">
                    <a:pos x="27" y="2"/>
                  </a:cxn>
                  <a:cxn ang="0">
                    <a:pos x="12" y="0"/>
                  </a:cxn>
                  <a:cxn ang="0">
                    <a:pos x="6" y="4"/>
                  </a:cxn>
                  <a:cxn ang="0">
                    <a:pos x="0" y="14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89" name="Freeform 65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/>
                <a:ahLst/>
                <a:cxnLst>
                  <a:cxn ang="0">
                    <a:pos x="287" y="6"/>
                  </a:cxn>
                  <a:cxn ang="0">
                    <a:pos x="275" y="24"/>
                  </a:cxn>
                  <a:cxn ang="0">
                    <a:pos x="181" y="21"/>
                  </a:cxn>
                  <a:cxn ang="0">
                    <a:pos x="218" y="28"/>
                  </a:cxn>
                  <a:cxn ang="0">
                    <a:pos x="259" y="39"/>
                  </a:cxn>
                  <a:cxn ang="0">
                    <a:pos x="169" y="54"/>
                  </a:cxn>
                  <a:cxn ang="0">
                    <a:pos x="238" y="58"/>
                  </a:cxn>
                  <a:cxn ang="0">
                    <a:pos x="245" y="76"/>
                  </a:cxn>
                  <a:cxn ang="0">
                    <a:pos x="43" y="157"/>
                  </a:cxn>
                  <a:cxn ang="0">
                    <a:pos x="230" y="97"/>
                  </a:cxn>
                  <a:cxn ang="0">
                    <a:pos x="190" y="130"/>
                  </a:cxn>
                  <a:cxn ang="0">
                    <a:pos x="215" y="134"/>
                  </a:cxn>
                  <a:cxn ang="0">
                    <a:pos x="181" y="179"/>
                  </a:cxn>
                  <a:cxn ang="0">
                    <a:pos x="106" y="229"/>
                  </a:cxn>
                  <a:cxn ang="0">
                    <a:pos x="190" y="192"/>
                  </a:cxn>
                  <a:cxn ang="0">
                    <a:pos x="121" y="265"/>
                  </a:cxn>
                  <a:cxn ang="0">
                    <a:pos x="184" y="218"/>
                  </a:cxn>
                  <a:cxn ang="0">
                    <a:pos x="199" y="218"/>
                  </a:cxn>
                  <a:cxn ang="0">
                    <a:pos x="174" y="260"/>
                  </a:cxn>
                  <a:cxn ang="0">
                    <a:pos x="195" y="260"/>
                  </a:cxn>
                  <a:cxn ang="0">
                    <a:pos x="155" y="310"/>
                  </a:cxn>
                  <a:cxn ang="0">
                    <a:pos x="177" y="298"/>
                  </a:cxn>
                  <a:cxn ang="0">
                    <a:pos x="158" y="344"/>
                  </a:cxn>
                  <a:cxn ang="0">
                    <a:pos x="174" y="329"/>
                  </a:cxn>
                  <a:cxn ang="0">
                    <a:pos x="193" y="325"/>
                  </a:cxn>
                  <a:cxn ang="0">
                    <a:pos x="181" y="359"/>
                  </a:cxn>
                  <a:cxn ang="0">
                    <a:pos x="141" y="423"/>
                  </a:cxn>
                  <a:cxn ang="0">
                    <a:pos x="193" y="374"/>
                  </a:cxn>
                  <a:cxn ang="0">
                    <a:pos x="204" y="365"/>
                  </a:cxn>
                  <a:cxn ang="0">
                    <a:pos x="202" y="418"/>
                  </a:cxn>
                  <a:cxn ang="0">
                    <a:pos x="218" y="444"/>
                  </a:cxn>
                  <a:cxn ang="0">
                    <a:pos x="225" y="414"/>
                  </a:cxn>
                  <a:cxn ang="0">
                    <a:pos x="376" y="494"/>
                  </a:cxn>
                  <a:cxn ang="0">
                    <a:pos x="238" y="378"/>
                  </a:cxn>
                  <a:cxn ang="0">
                    <a:pos x="268" y="402"/>
                  </a:cxn>
                  <a:cxn ang="0">
                    <a:pos x="228" y="339"/>
                  </a:cxn>
                  <a:cxn ang="0">
                    <a:pos x="394" y="390"/>
                  </a:cxn>
                  <a:cxn ang="0">
                    <a:pos x="228" y="319"/>
                  </a:cxn>
                  <a:cxn ang="0">
                    <a:pos x="251" y="302"/>
                  </a:cxn>
                  <a:cxn ang="0">
                    <a:pos x="232" y="277"/>
                  </a:cxn>
                  <a:cxn ang="0">
                    <a:pos x="259" y="277"/>
                  </a:cxn>
                  <a:cxn ang="0">
                    <a:pos x="333" y="326"/>
                  </a:cxn>
                  <a:cxn ang="0">
                    <a:pos x="262" y="232"/>
                  </a:cxn>
                  <a:cxn ang="0">
                    <a:pos x="248" y="198"/>
                  </a:cxn>
                  <a:cxn ang="0">
                    <a:pos x="268" y="192"/>
                  </a:cxn>
                  <a:cxn ang="0">
                    <a:pos x="264" y="159"/>
                  </a:cxn>
                  <a:cxn ang="0">
                    <a:pos x="273" y="155"/>
                  </a:cxn>
                  <a:cxn ang="0">
                    <a:pos x="324" y="185"/>
                  </a:cxn>
                  <a:cxn ang="0">
                    <a:pos x="284" y="137"/>
                  </a:cxn>
                  <a:cxn ang="0">
                    <a:pos x="287" y="96"/>
                  </a:cxn>
                  <a:cxn ang="0">
                    <a:pos x="284" y="73"/>
                  </a:cxn>
                  <a:cxn ang="0">
                    <a:pos x="327" y="72"/>
                  </a:cxn>
                  <a:cxn ang="0">
                    <a:pos x="317" y="39"/>
                  </a:cxn>
                  <a:cxn ang="0">
                    <a:pos x="336" y="30"/>
                  </a:cxn>
                  <a:cxn ang="0">
                    <a:pos x="330" y="0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90" name="Freeform 66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/>
                <a:ahLst/>
                <a:cxnLst>
                  <a:cxn ang="0">
                    <a:pos x="157" y="94"/>
                  </a:cxn>
                  <a:cxn ang="0">
                    <a:pos x="140" y="9"/>
                  </a:cxn>
                  <a:cxn ang="0">
                    <a:pos x="119" y="1"/>
                  </a:cxn>
                  <a:cxn ang="0">
                    <a:pos x="102" y="0"/>
                  </a:cxn>
                  <a:cxn ang="0">
                    <a:pos x="75" y="3"/>
                  </a:cxn>
                  <a:cxn ang="0">
                    <a:pos x="59" y="13"/>
                  </a:cxn>
                  <a:cxn ang="0">
                    <a:pos x="40" y="26"/>
                  </a:cxn>
                  <a:cxn ang="0">
                    <a:pos x="22" y="49"/>
                  </a:cxn>
                  <a:cxn ang="0">
                    <a:pos x="12" y="82"/>
                  </a:cxn>
                  <a:cxn ang="0">
                    <a:pos x="7" y="110"/>
                  </a:cxn>
                  <a:cxn ang="0">
                    <a:pos x="0" y="149"/>
                  </a:cxn>
                  <a:cxn ang="0">
                    <a:pos x="0" y="174"/>
                  </a:cxn>
                  <a:cxn ang="0">
                    <a:pos x="12" y="209"/>
                  </a:cxn>
                  <a:cxn ang="0">
                    <a:pos x="35" y="238"/>
                  </a:cxn>
                  <a:cxn ang="0">
                    <a:pos x="59" y="262"/>
                  </a:cxn>
                  <a:cxn ang="0">
                    <a:pos x="46" y="226"/>
                  </a:cxn>
                  <a:cxn ang="0">
                    <a:pos x="40" y="193"/>
                  </a:cxn>
                  <a:cxn ang="0">
                    <a:pos x="43" y="158"/>
                  </a:cxn>
                  <a:cxn ang="0">
                    <a:pos x="46" y="128"/>
                  </a:cxn>
                  <a:cxn ang="0">
                    <a:pos x="51" y="97"/>
                  </a:cxn>
                  <a:cxn ang="0">
                    <a:pos x="59" y="70"/>
                  </a:cxn>
                  <a:cxn ang="0">
                    <a:pos x="61" y="49"/>
                  </a:cxn>
                  <a:cxn ang="0">
                    <a:pos x="71" y="27"/>
                  </a:cxn>
                  <a:cxn ang="0">
                    <a:pos x="94" y="10"/>
                  </a:cxn>
                  <a:cxn ang="0">
                    <a:pos x="114" y="11"/>
                  </a:cxn>
                  <a:cxn ang="0">
                    <a:pos x="135" y="59"/>
                  </a:cxn>
                  <a:cxn ang="0">
                    <a:pos x="150" y="70"/>
                  </a:cxn>
                  <a:cxn ang="0">
                    <a:pos x="157" y="94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/>
                <a:ahLst/>
                <a:cxnLst>
                  <a:cxn ang="0">
                    <a:pos x="3" y="51"/>
                  </a:cxn>
                  <a:cxn ang="0">
                    <a:pos x="40" y="0"/>
                  </a:cxn>
                  <a:cxn ang="0">
                    <a:pos x="63" y="1"/>
                  </a:cxn>
                  <a:cxn ang="0">
                    <a:pos x="83" y="4"/>
                  </a:cxn>
                  <a:cxn ang="0">
                    <a:pos x="99" y="18"/>
                  </a:cxn>
                  <a:cxn ang="0">
                    <a:pos x="139" y="59"/>
                  </a:cxn>
                  <a:cxn ang="0">
                    <a:pos x="152" y="77"/>
                  </a:cxn>
                  <a:cxn ang="0">
                    <a:pos x="161" y="96"/>
                  </a:cxn>
                  <a:cxn ang="0">
                    <a:pos x="171" y="150"/>
                  </a:cxn>
                  <a:cxn ang="0">
                    <a:pos x="175" y="167"/>
                  </a:cxn>
                  <a:cxn ang="0">
                    <a:pos x="171" y="188"/>
                  </a:cxn>
                  <a:cxn ang="0">
                    <a:pos x="164" y="210"/>
                  </a:cxn>
                  <a:cxn ang="0">
                    <a:pos x="148" y="244"/>
                  </a:cxn>
                  <a:cxn ang="0">
                    <a:pos x="136" y="267"/>
                  </a:cxn>
                  <a:cxn ang="0">
                    <a:pos x="115" y="291"/>
                  </a:cxn>
                  <a:cxn ang="0">
                    <a:pos x="76" y="321"/>
                  </a:cxn>
                  <a:cxn ang="0">
                    <a:pos x="96" y="283"/>
                  </a:cxn>
                  <a:cxn ang="0">
                    <a:pos x="113" y="249"/>
                  </a:cxn>
                  <a:cxn ang="0">
                    <a:pos x="123" y="217"/>
                  </a:cxn>
                  <a:cxn ang="0">
                    <a:pos x="118" y="188"/>
                  </a:cxn>
                  <a:cxn ang="0">
                    <a:pos x="115" y="167"/>
                  </a:cxn>
                  <a:cxn ang="0">
                    <a:pos x="123" y="141"/>
                  </a:cxn>
                  <a:cxn ang="0">
                    <a:pos x="126" y="119"/>
                  </a:cxn>
                  <a:cxn ang="0">
                    <a:pos x="109" y="77"/>
                  </a:cxn>
                  <a:cxn ang="0">
                    <a:pos x="106" y="54"/>
                  </a:cxn>
                  <a:cxn ang="0">
                    <a:pos x="92" y="37"/>
                  </a:cxn>
                  <a:cxn ang="0">
                    <a:pos x="63" y="13"/>
                  </a:cxn>
                  <a:cxn ang="0">
                    <a:pos x="49" y="32"/>
                  </a:cxn>
                  <a:cxn ang="0">
                    <a:pos x="0" y="61"/>
                  </a:cxn>
                  <a:cxn ang="0">
                    <a:pos x="3" y="51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</p:grpSp>
        <p:grpSp>
          <p:nvGrpSpPr>
            <p:cNvPr id="1135" name="Group 111"/>
            <p:cNvGrpSpPr>
              <a:grpSpLocks/>
            </p:cNvGrpSpPr>
            <p:nvPr/>
          </p:nvGrpSpPr>
          <p:grpSpPr bwMode="auto">
            <a:xfrm>
              <a:off x="4495" y="3328"/>
              <a:ext cx="1280" cy="996"/>
              <a:chOff x="4495" y="3328"/>
              <a:chExt cx="1280" cy="996"/>
            </a:xfrm>
          </p:grpSpPr>
          <p:grpSp>
            <p:nvGrpSpPr>
              <p:cNvPr id="1108" name="Group 84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1093" name="Freeform 69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/>
                  <a:ahLst/>
                  <a:cxnLst>
                    <a:cxn ang="0">
                      <a:pos x="0" y="229"/>
                    </a:cxn>
                    <a:cxn ang="0">
                      <a:pos x="21" y="177"/>
                    </a:cxn>
                    <a:cxn ang="0">
                      <a:pos x="40" y="121"/>
                    </a:cxn>
                    <a:cxn ang="0">
                      <a:pos x="49" y="96"/>
                    </a:cxn>
                    <a:cxn ang="0">
                      <a:pos x="62" y="68"/>
                    </a:cxn>
                    <a:cxn ang="0">
                      <a:pos x="80" y="37"/>
                    </a:cxn>
                    <a:cxn ang="0">
                      <a:pos x="94" y="18"/>
                    </a:cxn>
                    <a:cxn ang="0">
                      <a:pos x="104" y="9"/>
                    </a:cxn>
                    <a:cxn ang="0">
                      <a:pos x="118" y="2"/>
                    </a:cxn>
                    <a:cxn ang="0">
                      <a:pos x="132" y="0"/>
                    </a:cxn>
                    <a:cxn ang="0">
                      <a:pos x="139" y="6"/>
                    </a:cxn>
                    <a:cxn ang="0">
                      <a:pos x="147" y="21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94" name="Freeform 70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/>
                  <a:ahLst/>
                  <a:cxnLst>
                    <a:cxn ang="0">
                      <a:pos x="116" y="389"/>
                    </a:cxn>
                    <a:cxn ang="0">
                      <a:pos x="93" y="156"/>
                    </a:cxn>
                    <a:cxn ang="0">
                      <a:pos x="75" y="40"/>
                    </a:cxn>
                    <a:cxn ang="0">
                      <a:pos x="69" y="16"/>
                    </a:cxn>
                    <a:cxn ang="0">
                      <a:pos x="60" y="4"/>
                    </a:cxn>
                    <a:cxn ang="0">
                      <a:pos x="43" y="0"/>
                    </a:cxn>
                    <a:cxn ang="0">
                      <a:pos x="28" y="4"/>
                    </a:cxn>
                    <a:cxn ang="0">
                      <a:pos x="13" y="17"/>
                    </a:cxn>
                    <a:cxn ang="0">
                      <a:pos x="0" y="39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95" name="Freeform 71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/>
                  <a:ahLst/>
                  <a:cxnLst>
                    <a:cxn ang="0">
                      <a:pos x="156" y="987"/>
                    </a:cxn>
                    <a:cxn ang="0">
                      <a:pos x="157" y="844"/>
                    </a:cxn>
                    <a:cxn ang="0">
                      <a:pos x="157" y="778"/>
                    </a:cxn>
                    <a:cxn ang="0">
                      <a:pos x="153" y="732"/>
                    </a:cxn>
                    <a:cxn ang="0">
                      <a:pos x="151" y="676"/>
                    </a:cxn>
                    <a:cxn ang="0">
                      <a:pos x="152" y="618"/>
                    </a:cxn>
                    <a:cxn ang="0">
                      <a:pos x="150" y="569"/>
                    </a:cxn>
                    <a:cxn ang="0">
                      <a:pos x="146" y="526"/>
                    </a:cxn>
                    <a:cxn ang="0">
                      <a:pos x="141" y="448"/>
                    </a:cxn>
                    <a:cxn ang="0">
                      <a:pos x="133" y="363"/>
                    </a:cxn>
                    <a:cxn ang="0">
                      <a:pos x="123" y="277"/>
                    </a:cxn>
                    <a:cxn ang="0">
                      <a:pos x="115" y="185"/>
                    </a:cxn>
                    <a:cxn ang="0">
                      <a:pos x="109" y="131"/>
                    </a:cxn>
                    <a:cxn ang="0">
                      <a:pos x="103" y="109"/>
                    </a:cxn>
                    <a:cxn ang="0">
                      <a:pos x="88" y="72"/>
                    </a:cxn>
                    <a:cxn ang="0">
                      <a:pos x="76" y="45"/>
                    </a:cxn>
                    <a:cxn ang="0">
                      <a:pos x="60" y="23"/>
                    </a:cxn>
                    <a:cxn ang="0">
                      <a:pos x="44" y="5"/>
                    </a:cxn>
                    <a:cxn ang="0">
                      <a:pos x="33" y="0"/>
                    </a:cxn>
                    <a:cxn ang="0">
                      <a:pos x="18" y="0"/>
                    </a:cxn>
                    <a:cxn ang="0">
                      <a:pos x="6" y="5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96" name="Freeform 72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/>
                  <a:ahLst/>
                  <a:cxnLst>
                    <a:cxn ang="0">
                      <a:pos x="162" y="316"/>
                    </a:cxn>
                    <a:cxn ang="0">
                      <a:pos x="138" y="245"/>
                    </a:cxn>
                    <a:cxn ang="0">
                      <a:pos x="117" y="167"/>
                    </a:cxn>
                    <a:cxn ang="0">
                      <a:pos x="106" y="133"/>
                    </a:cxn>
                    <a:cxn ang="0">
                      <a:pos x="92" y="94"/>
                    </a:cxn>
                    <a:cxn ang="0">
                      <a:pos x="72" y="52"/>
                    </a:cxn>
                    <a:cxn ang="0">
                      <a:pos x="57" y="26"/>
                    </a:cxn>
                    <a:cxn ang="0">
                      <a:pos x="46" y="14"/>
                    </a:cxn>
                    <a:cxn ang="0">
                      <a:pos x="32" y="4"/>
                    </a:cxn>
                    <a:cxn ang="0">
                      <a:pos x="15" y="0"/>
                    </a:cxn>
                    <a:cxn ang="0">
                      <a:pos x="8" y="9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97" name="Freeform 73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/>
                  <a:ahLst/>
                  <a:cxnLst>
                    <a:cxn ang="0">
                      <a:pos x="156" y="346"/>
                    </a:cxn>
                    <a:cxn ang="0">
                      <a:pos x="133" y="313"/>
                    </a:cxn>
                    <a:cxn ang="0">
                      <a:pos x="123" y="292"/>
                    </a:cxn>
                    <a:cxn ang="0">
                      <a:pos x="117" y="275"/>
                    </a:cxn>
                    <a:cxn ang="0">
                      <a:pos x="82" y="116"/>
                    </a:cxn>
                    <a:cxn ang="0">
                      <a:pos x="64" y="65"/>
                    </a:cxn>
                    <a:cxn ang="0">
                      <a:pos x="50" y="32"/>
                    </a:cxn>
                    <a:cxn ang="0">
                      <a:pos x="39" y="17"/>
                    </a:cxn>
                    <a:cxn ang="0">
                      <a:pos x="27" y="4"/>
                    </a:cxn>
                    <a:cxn ang="0">
                      <a:pos x="13" y="0"/>
                    </a:cxn>
                    <a:cxn ang="0">
                      <a:pos x="4" y="3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98" name="Freeform 74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/>
                  <a:ahLst/>
                  <a:cxnLst>
                    <a:cxn ang="0">
                      <a:pos x="339" y="525"/>
                    </a:cxn>
                    <a:cxn ang="0">
                      <a:pos x="329" y="483"/>
                    </a:cxn>
                    <a:cxn ang="0">
                      <a:pos x="222" y="198"/>
                    </a:cxn>
                    <a:cxn ang="0">
                      <a:pos x="175" y="110"/>
                    </a:cxn>
                    <a:cxn ang="0">
                      <a:pos x="161" y="80"/>
                    </a:cxn>
                    <a:cxn ang="0">
                      <a:pos x="143" y="47"/>
                    </a:cxn>
                    <a:cxn ang="0">
                      <a:pos x="121" y="23"/>
                    </a:cxn>
                    <a:cxn ang="0">
                      <a:pos x="102" y="9"/>
                    </a:cxn>
                    <a:cxn ang="0">
                      <a:pos x="77" y="0"/>
                    </a:cxn>
                    <a:cxn ang="0">
                      <a:pos x="53" y="0"/>
                    </a:cxn>
                    <a:cxn ang="0">
                      <a:pos x="35" y="9"/>
                    </a:cxn>
                    <a:cxn ang="0">
                      <a:pos x="0" y="58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099" name="Freeform 75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/>
                  <a:ahLst/>
                  <a:cxnLst>
                    <a:cxn ang="0">
                      <a:pos x="0" y="869"/>
                    </a:cxn>
                    <a:cxn ang="0">
                      <a:pos x="89" y="622"/>
                    </a:cxn>
                    <a:cxn ang="0">
                      <a:pos x="137" y="499"/>
                    </a:cxn>
                    <a:cxn ang="0">
                      <a:pos x="179" y="381"/>
                    </a:cxn>
                    <a:cxn ang="0">
                      <a:pos x="205" y="299"/>
                    </a:cxn>
                    <a:cxn ang="0">
                      <a:pos x="217" y="256"/>
                    </a:cxn>
                    <a:cxn ang="0">
                      <a:pos x="225" y="209"/>
                    </a:cxn>
                    <a:cxn ang="0">
                      <a:pos x="235" y="166"/>
                    </a:cxn>
                    <a:cxn ang="0">
                      <a:pos x="251" y="114"/>
                    </a:cxn>
                    <a:cxn ang="0">
                      <a:pos x="269" y="68"/>
                    </a:cxn>
                    <a:cxn ang="0">
                      <a:pos x="292" y="27"/>
                    </a:cxn>
                    <a:cxn ang="0">
                      <a:pos x="309" y="2"/>
                    </a:cxn>
                    <a:cxn ang="0">
                      <a:pos x="320" y="0"/>
                    </a:cxn>
                    <a:cxn ang="0">
                      <a:pos x="331" y="12"/>
                    </a:cxn>
                    <a:cxn ang="0">
                      <a:pos x="337" y="58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100" name="Freeform 76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/>
                  <a:ahLst/>
                  <a:cxnLst>
                    <a:cxn ang="0">
                      <a:pos x="0" y="298"/>
                    </a:cxn>
                    <a:cxn ang="0">
                      <a:pos x="46" y="233"/>
                    </a:cxn>
                    <a:cxn ang="0">
                      <a:pos x="75" y="159"/>
                    </a:cxn>
                    <a:cxn ang="0">
                      <a:pos x="90" y="126"/>
                    </a:cxn>
                    <a:cxn ang="0">
                      <a:pos x="111" y="87"/>
                    </a:cxn>
                    <a:cxn ang="0">
                      <a:pos x="140" y="47"/>
                    </a:cxn>
                    <a:cxn ang="0">
                      <a:pos x="161" y="23"/>
                    </a:cxn>
                    <a:cxn ang="0">
                      <a:pos x="176" y="11"/>
                    </a:cxn>
                    <a:cxn ang="0">
                      <a:pos x="199" y="1"/>
                    </a:cxn>
                    <a:cxn ang="0">
                      <a:pos x="223" y="0"/>
                    </a:cxn>
                    <a:cxn ang="0">
                      <a:pos x="233" y="14"/>
                    </a:cxn>
                    <a:cxn ang="0">
                      <a:pos x="247" y="36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101" name="Freeform 77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" y="9"/>
                    </a:cxn>
                    <a:cxn ang="0">
                      <a:pos x="44" y="19"/>
                    </a:cxn>
                    <a:cxn ang="0">
                      <a:pos x="65" y="40"/>
                    </a:cxn>
                    <a:cxn ang="0">
                      <a:pos x="85" y="57"/>
                    </a:cxn>
                    <a:cxn ang="0">
                      <a:pos x="101" y="75"/>
                    </a:cxn>
                    <a:cxn ang="0">
                      <a:pos x="109" y="91"/>
                    </a:cxn>
                    <a:cxn ang="0">
                      <a:pos x="115" y="105"/>
                    </a:cxn>
                    <a:cxn ang="0">
                      <a:pos x="118" y="125"/>
                    </a:cxn>
                    <a:cxn ang="0">
                      <a:pos x="118" y="145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/>
                  <a:ahLst/>
                  <a:cxnLst>
                    <a:cxn ang="0">
                      <a:pos x="0" y="573"/>
                    </a:cxn>
                    <a:cxn ang="0">
                      <a:pos x="0" y="519"/>
                    </a:cxn>
                    <a:cxn ang="0">
                      <a:pos x="0" y="479"/>
                    </a:cxn>
                    <a:cxn ang="0">
                      <a:pos x="2" y="450"/>
                    </a:cxn>
                    <a:cxn ang="0">
                      <a:pos x="3" y="416"/>
                    </a:cxn>
                    <a:cxn ang="0">
                      <a:pos x="3" y="380"/>
                    </a:cxn>
                    <a:cxn ang="0">
                      <a:pos x="4" y="351"/>
                    </a:cxn>
                    <a:cxn ang="0">
                      <a:pos x="6" y="323"/>
                    </a:cxn>
                    <a:cxn ang="0">
                      <a:pos x="9" y="276"/>
                    </a:cxn>
                    <a:cxn ang="0">
                      <a:pos x="14" y="223"/>
                    </a:cxn>
                    <a:cxn ang="0">
                      <a:pos x="21" y="170"/>
                    </a:cxn>
                    <a:cxn ang="0">
                      <a:pos x="26" y="114"/>
                    </a:cxn>
                    <a:cxn ang="0">
                      <a:pos x="30" y="80"/>
                    </a:cxn>
                    <a:cxn ang="0">
                      <a:pos x="33" y="67"/>
                    </a:cxn>
                    <a:cxn ang="0">
                      <a:pos x="42" y="44"/>
                    </a:cxn>
                    <a:cxn ang="0">
                      <a:pos x="51" y="28"/>
                    </a:cxn>
                    <a:cxn ang="0">
                      <a:pos x="61" y="14"/>
                    </a:cxn>
                    <a:cxn ang="0">
                      <a:pos x="71" y="3"/>
                    </a:cxn>
                    <a:cxn ang="0">
                      <a:pos x="77" y="0"/>
                    </a:cxn>
                    <a:cxn ang="0">
                      <a:pos x="87" y="0"/>
                    </a:cxn>
                    <a:cxn ang="0">
                      <a:pos x="95" y="4"/>
                    </a:cxn>
                    <a:cxn ang="0">
                      <a:pos x="99" y="9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/>
                  <a:ahLst/>
                  <a:cxnLst>
                    <a:cxn ang="0">
                      <a:pos x="123" y="160"/>
                    </a:cxn>
                    <a:cxn ang="0">
                      <a:pos x="104" y="124"/>
                    </a:cxn>
                    <a:cxn ang="0">
                      <a:pos x="89" y="84"/>
                    </a:cxn>
                    <a:cxn ang="0">
                      <a:pos x="81" y="67"/>
                    </a:cxn>
                    <a:cxn ang="0">
                      <a:pos x="70" y="47"/>
                    </a:cxn>
                    <a:cxn ang="0">
                      <a:pos x="55" y="26"/>
                    </a:cxn>
                    <a:cxn ang="0">
                      <a:pos x="44" y="13"/>
                    </a:cxn>
                    <a:cxn ang="0">
                      <a:pos x="35" y="7"/>
                    </a:cxn>
                    <a:cxn ang="0">
                      <a:pos x="24" y="1"/>
                    </a:cxn>
                    <a:cxn ang="0">
                      <a:pos x="11" y="0"/>
                    </a:cxn>
                    <a:cxn ang="0">
                      <a:pos x="5" y="4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104" name="Freeform 80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/>
                  <a:ahLst/>
                  <a:cxnLst>
                    <a:cxn ang="0">
                      <a:pos x="82" y="399"/>
                    </a:cxn>
                    <a:cxn ang="0">
                      <a:pos x="83" y="361"/>
                    </a:cxn>
                    <a:cxn ang="0">
                      <a:pos x="83" y="333"/>
                    </a:cxn>
                    <a:cxn ang="0">
                      <a:pos x="81" y="314"/>
                    </a:cxn>
                    <a:cxn ang="0">
                      <a:pos x="80" y="289"/>
                    </a:cxn>
                    <a:cxn ang="0">
                      <a:pos x="80" y="264"/>
                    </a:cxn>
                    <a:cxn ang="0">
                      <a:pos x="79" y="244"/>
                    </a:cxn>
                    <a:cxn ang="0">
                      <a:pos x="77" y="225"/>
                    </a:cxn>
                    <a:cxn ang="0">
                      <a:pos x="74" y="191"/>
                    </a:cxn>
                    <a:cxn ang="0">
                      <a:pos x="70" y="155"/>
                    </a:cxn>
                    <a:cxn ang="0">
                      <a:pos x="65" y="119"/>
                    </a:cxn>
                    <a:cxn ang="0">
                      <a:pos x="61" y="79"/>
                    </a:cxn>
                    <a:cxn ang="0">
                      <a:pos x="57" y="55"/>
                    </a:cxn>
                    <a:cxn ang="0">
                      <a:pos x="54" y="46"/>
                    </a:cxn>
                    <a:cxn ang="0">
                      <a:pos x="47" y="31"/>
                    </a:cxn>
                    <a:cxn ang="0">
                      <a:pos x="39" y="19"/>
                    </a:cxn>
                    <a:cxn ang="0">
                      <a:pos x="31" y="10"/>
                    </a:cxn>
                    <a:cxn ang="0">
                      <a:pos x="23" y="2"/>
                    </a:cxn>
                    <a:cxn ang="0">
                      <a:pos x="17" y="0"/>
                    </a:cxn>
                    <a:cxn ang="0">
                      <a:pos x="9" y="0"/>
                    </a:cxn>
                    <a:cxn ang="0">
                      <a:pos x="2" y="3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105" name="Freeform 81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9" y="135"/>
                    </a:cxn>
                    <a:cxn ang="0">
                      <a:pos x="26" y="126"/>
                    </a:cxn>
                    <a:cxn ang="0">
                      <a:pos x="32" y="119"/>
                    </a:cxn>
                    <a:cxn ang="0">
                      <a:pos x="60" y="50"/>
                    </a:cxn>
                    <a:cxn ang="0">
                      <a:pos x="76" y="28"/>
                    </a:cxn>
                    <a:cxn ang="0">
                      <a:pos x="87" y="14"/>
                    </a:cxn>
                    <a:cxn ang="0">
                      <a:pos x="96" y="7"/>
                    </a:cxn>
                    <a:cxn ang="0">
                      <a:pos x="107" y="2"/>
                    </a:cxn>
                    <a:cxn ang="0">
                      <a:pos x="118" y="0"/>
                    </a:cxn>
                    <a:cxn ang="0">
                      <a:pos x="125" y="1"/>
                    </a:cxn>
                    <a:cxn ang="0">
                      <a:pos x="130" y="9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/>
                  <a:ahLst/>
                  <a:cxnLst>
                    <a:cxn ang="0">
                      <a:pos x="303" y="524"/>
                    </a:cxn>
                    <a:cxn ang="0">
                      <a:pos x="292" y="462"/>
                    </a:cxn>
                    <a:cxn ang="0">
                      <a:pos x="278" y="396"/>
                    </a:cxn>
                    <a:cxn ang="0">
                      <a:pos x="266" y="344"/>
                    </a:cxn>
                    <a:cxn ang="0">
                      <a:pos x="253" y="297"/>
                    </a:cxn>
                    <a:cxn ang="0">
                      <a:pos x="236" y="257"/>
                    </a:cxn>
                    <a:cxn ang="0">
                      <a:pos x="220" y="213"/>
                    </a:cxn>
                    <a:cxn ang="0">
                      <a:pos x="197" y="176"/>
                    </a:cxn>
                    <a:cxn ang="0">
                      <a:pos x="148" y="102"/>
                    </a:cxn>
                    <a:cxn ang="0">
                      <a:pos x="134" y="80"/>
                    </a:cxn>
                    <a:cxn ang="0">
                      <a:pos x="124" y="70"/>
                    </a:cxn>
                    <a:cxn ang="0">
                      <a:pos x="100" y="42"/>
                    </a:cxn>
                    <a:cxn ang="0">
                      <a:pos x="87" y="28"/>
                    </a:cxn>
                    <a:cxn ang="0">
                      <a:pos x="71" y="18"/>
                    </a:cxn>
                    <a:cxn ang="0">
                      <a:pos x="47" y="6"/>
                    </a:cxn>
                    <a:cxn ang="0">
                      <a:pos x="30" y="0"/>
                    </a:cxn>
                    <a:cxn ang="0">
                      <a:pos x="18" y="0"/>
                    </a:cxn>
                    <a:cxn ang="0">
                      <a:pos x="7" y="3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/>
                  <a:ahLst/>
                  <a:cxnLst>
                    <a:cxn ang="0">
                      <a:pos x="125" y="431"/>
                    </a:cxn>
                    <a:cxn ang="0">
                      <a:pos x="57" y="16"/>
                    </a:cxn>
                    <a:cxn ang="0">
                      <a:pos x="52" y="10"/>
                    </a:cxn>
                    <a:cxn ang="0">
                      <a:pos x="45" y="3"/>
                    </a:cxn>
                    <a:cxn ang="0">
                      <a:pos x="38" y="1"/>
                    </a:cxn>
                    <a:cxn ang="0">
                      <a:pos x="27" y="0"/>
                    </a:cxn>
                    <a:cxn ang="0">
                      <a:pos x="19" y="1"/>
                    </a:cxn>
                    <a:cxn ang="0">
                      <a:pos x="12" y="6"/>
                    </a:cxn>
                    <a:cxn ang="0">
                      <a:pos x="4" y="14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sp>
            <p:nvSpPr>
              <p:cNvPr id="1109" name="Freeform 85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28" y="17"/>
                  </a:cxn>
                  <a:cxn ang="0">
                    <a:pos x="19" y="51"/>
                  </a:cxn>
                  <a:cxn ang="0">
                    <a:pos x="9" y="96"/>
                  </a:cxn>
                  <a:cxn ang="0">
                    <a:pos x="0" y="153"/>
                  </a:cxn>
                  <a:cxn ang="0">
                    <a:pos x="0" y="215"/>
                  </a:cxn>
                  <a:cxn ang="0">
                    <a:pos x="5" y="269"/>
                  </a:cxn>
                  <a:cxn ang="0">
                    <a:pos x="9" y="269"/>
                  </a:cxn>
                  <a:cxn ang="0">
                    <a:pos x="5" y="215"/>
                  </a:cxn>
                  <a:cxn ang="0">
                    <a:pos x="5" y="169"/>
                  </a:cxn>
                  <a:cxn ang="0">
                    <a:pos x="14" y="121"/>
                  </a:cxn>
                  <a:cxn ang="0">
                    <a:pos x="28" y="71"/>
                  </a:cxn>
                  <a:cxn ang="0">
                    <a:pos x="44" y="7"/>
                  </a:cxn>
                  <a:cxn ang="0">
                    <a:pos x="45" y="0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8" y="21"/>
                  </a:cxn>
                  <a:cxn ang="0">
                    <a:pos x="42" y="55"/>
                  </a:cxn>
                  <a:cxn ang="0">
                    <a:pos x="56" y="101"/>
                  </a:cxn>
                  <a:cxn ang="0">
                    <a:pos x="71" y="159"/>
                  </a:cxn>
                  <a:cxn ang="0">
                    <a:pos x="71" y="222"/>
                  </a:cxn>
                  <a:cxn ang="0">
                    <a:pos x="64" y="277"/>
                  </a:cxn>
                  <a:cxn ang="0">
                    <a:pos x="56" y="277"/>
                  </a:cxn>
                  <a:cxn ang="0">
                    <a:pos x="64" y="222"/>
                  </a:cxn>
                  <a:cxn ang="0">
                    <a:pos x="64" y="176"/>
                  </a:cxn>
                  <a:cxn ang="0">
                    <a:pos x="49" y="125"/>
                  </a:cxn>
                  <a:cxn ang="0">
                    <a:pos x="28" y="75"/>
                  </a:cxn>
                  <a:cxn ang="0">
                    <a:pos x="0" y="13"/>
                  </a:cxn>
                  <a:cxn ang="0">
                    <a:pos x="14" y="0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11" name="Freeform 87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/>
                <a:ahLst/>
                <a:cxnLst>
                  <a:cxn ang="0">
                    <a:pos x="114" y="8"/>
                  </a:cxn>
                  <a:cxn ang="0">
                    <a:pos x="97" y="21"/>
                  </a:cxn>
                  <a:cxn ang="0">
                    <a:pos x="61" y="35"/>
                  </a:cxn>
                  <a:cxn ang="0">
                    <a:pos x="75" y="32"/>
                  </a:cxn>
                  <a:cxn ang="0">
                    <a:pos x="80" y="41"/>
                  </a:cxn>
                  <a:cxn ang="0">
                    <a:pos x="75" y="48"/>
                  </a:cxn>
                  <a:cxn ang="0">
                    <a:pos x="55" y="64"/>
                  </a:cxn>
                  <a:cxn ang="0">
                    <a:pos x="55" y="68"/>
                  </a:cxn>
                  <a:cxn ang="0">
                    <a:pos x="69" y="68"/>
                  </a:cxn>
                  <a:cxn ang="0">
                    <a:pos x="64" y="73"/>
                  </a:cxn>
                  <a:cxn ang="0">
                    <a:pos x="55" y="89"/>
                  </a:cxn>
                  <a:cxn ang="0">
                    <a:pos x="64" y="86"/>
                  </a:cxn>
                  <a:cxn ang="0">
                    <a:pos x="67" y="97"/>
                  </a:cxn>
                  <a:cxn ang="0">
                    <a:pos x="19" y="124"/>
                  </a:cxn>
                  <a:cxn ang="0">
                    <a:pos x="50" y="116"/>
                  </a:cxn>
                  <a:cxn ang="0">
                    <a:pos x="38" y="132"/>
                  </a:cxn>
                  <a:cxn ang="0">
                    <a:pos x="25" y="135"/>
                  </a:cxn>
                  <a:cxn ang="0">
                    <a:pos x="58" y="116"/>
                  </a:cxn>
                  <a:cxn ang="0">
                    <a:pos x="67" y="124"/>
                  </a:cxn>
                  <a:cxn ang="0">
                    <a:pos x="41" y="149"/>
                  </a:cxn>
                  <a:cxn ang="0">
                    <a:pos x="22" y="165"/>
                  </a:cxn>
                  <a:cxn ang="0">
                    <a:pos x="45" y="155"/>
                  </a:cxn>
                  <a:cxn ang="0">
                    <a:pos x="52" y="162"/>
                  </a:cxn>
                  <a:cxn ang="0">
                    <a:pos x="41" y="181"/>
                  </a:cxn>
                  <a:cxn ang="0">
                    <a:pos x="25" y="193"/>
                  </a:cxn>
                  <a:cxn ang="0">
                    <a:pos x="30" y="198"/>
                  </a:cxn>
                  <a:cxn ang="0">
                    <a:pos x="33" y="206"/>
                  </a:cxn>
                  <a:cxn ang="0">
                    <a:pos x="30" y="208"/>
                  </a:cxn>
                  <a:cxn ang="0">
                    <a:pos x="27" y="217"/>
                  </a:cxn>
                  <a:cxn ang="0">
                    <a:pos x="30" y="225"/>
                  </a:cxn>
                  <a:cxn ang="0">
                    <a:pos x="5" y="257"/>
                  </a:cxn>
                  <a:cxn ang="0">
                    <a:pos x="36" y="238"/>
                  </a:cxn>
                  <a:cxn ang="0">
                    <a:pos x="64" y="331"/>
                  </a:cxn>
                  <a:cxn ang="0">
                    <a:pos x="41" y="249"/>
                  </a:cxn>
                  <a:cxn ang="0">
                    <a:pos x="55" y="227"/>
                  </a:cxn>
                  <a:cxn ang="0">
                    <a:pos x="58" y="217"/>
                  </a:cxn>
                  <a:cxn ang="0">
                    <a:pos x="67" y="236"/>
                  </a:cxn>
                  <a:cxn ang="0">
                    <a:pos x="64" y="200"/>
                  </a:cxn>
                  <a:cxn ang="0">
                    <a:pos x="83" y="246"/>
                  </a:cxn>
                  <a:cxn ang="0">
                    <a:pos x="92" y="249"/>
                  </a:cxn>
                  <a:cxn ang="0">
                    <a:pos x="69" y="217"/>
                  </a:cxn>
                  <a:cxn ang="0">
                    <a:pos x="75" y="179"/>
                  </a:cxn>
                  <a:cxn ang="0">
                    <a:pos x="134" y="287"/>
                  </a:cxn>
                  <a:cxn ang="0">
                    <a:pos x="80" y="187"/>
                  </a:cxn>
                  <a:cxn ang="0">
                    <a:pos x="86" y="143"/>
                  </a:cxn>
                  <a:cxn ang="0">
                    <a:pos x="114" y="206"/>
                  </a:cxn>
                  <a:cxn ang="0">
                    <a:pos x="94" y="146"/>
                  </a:cxn>
                  <a:cxn ang="0">
                    <a:pos x="119" y="238"/>
                  </a:cxn>
                  <a:cxn ang="0">
                    <a:pos x="97" y="116"/>
                  </a:cxn>
                  <a:cxn ang="0">
                    <a:pos x="102" y="86"/>
                  </a:cxn>
                  <a:cxn ang="0">
                    <a:pos x="136" y="137"/>
                  </a:cxn>
                  <a:cxn ang="0">
                    <a:pos x="136" y="137"/>
                  </a:cxn>
                  <a:cxn ang="0">
                    <a:pos x="111" y="92"/>
                  </a:cxn>
                  <a:cxn ang="0">
                    <a:pos x="114" y="68"/>
                  </a:cxn>
                  <a:cxn ang="0">
                    <a:pos x="122" y="79"/>
                  </a:cxn>
                  <a:cxn ang="0">
                    <a:pos x="195" y="127"/>
                  </a:cxn>
                  <a:cxn ang="0">
                    <a:pos x="119" y="70"/>
                  </a:cxn>
                  <a:cxn ang="0">
                    <a:pos x="134" y="64"/>
                  </a:cxn>
                  <a:cxn ang="0">
                    <a:pos x="178" y="119"/>
                  </a:cxn>
                  <a:cxn ang="0">
                    <a:pos x="128" y="32"/>
                  </a:cxn>
                  <a:cxn ang="0">
                    <a:pos x="125" y="16"/>
                  </a:cxn>
                  <a:cxn ang="0">
                    <a:pos x="139" y="0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12" name="Freeform 88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/>
                <a:ahLst/>
                <a:cxnLst>
                  <a:cxn ang="0">
                    <a:pos x="121" y="103"/>
                  </a:cxn>
                  <a:cxn ang="0">
                    <a:pos x="108" y="10"/>
                  </a:cxn>
                  <a:cxn ang="0">
                    <a:pos x="92" y="1"/>
                  </a:cxn>
                  <a:cxn ang="0">
                    <a:pos x="79" y="0"/>
                  </a:cxn>
                  <a:cxn ang="0">
                    <a:pos x="58" y="4"/>
                  </a:cxn>
                  <a:cxn ang="0">
                    <a:pos x="45" y="14"/>
                  </a:cxn>
                  <a:cxn ang="0">
                    <a:pos x="31" y="28"/>
                  </a:cxn>
                  <a:cxn ang="0">
                    <a:pos x="17" y="54"/>
                  </a:cxn>
                  <a:cxn ang="0">
                    <a:pos x="9" y="90"/>
                  </a:cxn>
                  <a:cxn ang="0">
                    <a:pos x="5" y="121"/>
                  </a:cxn>
                  <a:cxn ang="0">
                    <a:pos x="0" y="164"/>
                  </a:cxn>
                  <a:cxn ang="0">
                    <a:pos x="0" y="192"/>
                  </a:cxn>
                  <a:cxn ang="0">
                    <a:pos x="9" y="230"/>
                  </a:cxn>
                  <a:cxn ang="0">
                    <a:pos x="27" y="262"/>
                  </a:cxn>
                  <a:cxn ang="0">
                    <a:pos x="45" y="288"/>
                  </a:cxn>
                  <a:cxn ang="0">
                    <a:pos x="35" y="249"/>
                  </a:cxn>
                  <a:cxn ang="0">
                    <a:pos x="31" y="212"/>
                  </a:cxn>
                  <a:cxn ang="0">
                    <a:pos x="33" y="174"/>
                  </a:cxn>
                  <a:cxn ang="0">
                    <a:pos x="35" y="141"/>
                  </a:cxn>
                  <a:cxn ang="0">
                    <a:pos x="39" y="107"/>
                  </a:cxn>
                  <a:cxn ang="0">
                    <a:pos x="45" y="76"/>
                  </a:cxn>
                  <a:cxn ang="0">
                    <a:pos x="47" y="53"/>
                  </a:cxn>
                  <a:cxn ang="0">
                    <a:pos x="55" y="30"/>
                  </a:cxn>
                  <a:cxn ang="0">
                    <a:pos x="73" y="11"/>
                  </a:cxn>
                  <a:cxn ang="0">
                    <a:pos x="88" y="13"/>
                  </a:cxn>
                  <a:cxn ang="0">
                    <a:pos x="103" y="65"/>
                  </a:cxn>
                  <a:cxn ang="0">
                    <a:pos x="116" y="76"/>
                  </a:cxn>
                  <a:cxn ang="0">
                    <a:pos x="121" y="103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13" name="Freeform 89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/>
                <a:ahLst/>
                <a:cxnLst>
                  <a:cxn ang="0">
                    <a:pos x="178" y="6"/>
                  </a:cxn>
                  <a:cxn ang="0">
                    <a:pos x="171" y="25"/>
                  </a:cxn>
                  <a:cxn ang="0">
                    <a:pos x="112" y="21"/>
                  </a:cxn>
                  <a:cxn ang="0">
                    <a:pos x="135" y="29"/>
                  </a:cxn>
                  <a:cxn ang="0">
                    <a:pos x="161" y="40"/>
                  </a:cxn>
                  <a:cxn ang="0">
                    <a:pos x="105" y="55"/>
                  </a:cxn>
                  <a:cxn ang="0">
                    <a:pos x="148" y="60"/>
                  </a:cxn>
                  <a:cxn ang="0">
                    <a:pos x="152" y="77"/>
                  </a:cxn>
                  <a:cxn ang="0">
                    <a:pos x="26" y="160"/>
                  </a:cxn>
                  <a:cxn ang="0">
                    <a:pos x="143" y="100"/>
                  </a:cxn>
                  <a:cxn ang="0">
                    <a:pos x="118" y="134"/>
                  </a:cxn>
                  <a:cxn ang="0">
                    <a:pos x="134" y="137"/>
                  </a:cxn>
                  <a:cxn ang="0">
                    <a:pos x="112" y="184"/>
                  </a:cxn>
                  <a:cxn ang="0">
                    <a:pos x="66" y="234"/>
                  </a:cxn>
                  <a:cxn ang="0">
                    <a:pos x="118" y="197"/>
                  </a:cxn>
                  <a:cxn ang="0">
                    <a:pos x="75" y="271"/>
                  </a:cxn>
                  <a:cxn ang="0">
                    <a:pos x="115" y="223"/>
                  </a:cxn>
                  <a:cxn ang="0">
                    <a:pos x="124" y="223"/>
                  </a:cxn>
                  <a:cxn ang="0">
                    <a:pos x="108" y="266"/>
                  </a:cxn>
                  <a:cxn ang="0">
                    <a:pos x="121" y="266"/>
                  </a:cxn>
                  <a:cxn ang="0">
                    <a:pos x="97" y="317"/>
                  </a:cxn>
                  <a:cxn ang="0">
                    <a:pos x="111" y="304"/>
                  </a:cxn>
                  <a:cxn ang="0">
                    <a:pos x="98" y="352"/>
                  </a:cxn>
                  <a:cxn ang="0">
                    <a:pos x="108" y="336"/>
                  </a:cxn>
                  <a:cxn ang="0">
                    <a:pos x="120" y="331"/>
                  </a:cxn>
                  <a:cxn ang="0">
                    <a:pos x="112" y="367"/>
                  </a:cxn>
                  <a:cxn ang="0">
                    <a:pos x="88" y="432"/>
                  </a:cxn>
                  <a:cxn ang="0">
                    <a:pos x="120" y="382"/>
                  </a:cxn>
                  <a:cxn ang="0">
                    <a:pos x="127" y="373"/>
                  </a:cxn>
                  <a:cxn ang="0">
                    <a:pos x="125" y="427"/>
                  </a:cxn>
                  <a:cxn ang="0">
                    <a:pos x="135" y="454"/>
                  </a:cxn>
                  <a:cxn ang="0">
                    <a:pos x="139" y="424"/>
                  </a:cxn>
                  <a:cxn ang="0">
                    <a:pos x="234" y="504"/>
                  </a:cxn>
                  <a:cxn ang="0">
                    <a:pos x="148" y="387"/>
                  </a:cxn>
                  <a:cxn ang="0">
                    <a:pos x="167" y="412"/>
                  </a:cxn>
                  <a:cxn ang="0">
                    <a:pos x="141" y="346"/>
                  </a:cxn>
                  <a:cxn ang="0">
                    <a:pos x="245" y="398"/>
                  </a:cxn>
                  <a:cxn ang="0">
                    <a:pos x="141" y="327"/>
                  </a:cxn>
                  <a:cxn ang="0">
                    <a:pos x="156" y="310"/>
                  </a:cxn>
                  <a:cxn ang="0">
                    <a:pos x="144" y="283"/>
                  </a:cxn>
                  <a:cxn ang="0">
                    <a:pos x="161" y="283"/>
                  </a:cxn>
                  <a:cxn ang="0">
                    <a:pos x="208" y="333"/>
                  </a:cxn>
                  <a:cxn ang="0">
                    <a:pos x="162" y="238"/>
                  </a:cxn>
                  <a:cxn ang="0">
                    <a:pos x="153" y="202"/>
                  </a:cxn>
                  <a:cxn ang="0">
                    <a:pos x="167" y="196"/>
                  </a:cxn>
                  <a:cxn ang="0">
                    <a:pos x="164" y="163"/>
                  </a:cxn>
                  <a:cxn ang="0">
                    <a:pos x="170" y="158"/>
                  </a:cxn>
                  <a:cxn ang="0">
                    <a:pos x="201" y="189"/>
                  </a:cxn>
                  <a:cxn ang="0">
                    <a:pos x="176" y="140"/>
                  </a:cxn>
                  <a:cxn ang="0">
                    <a:pos x="178" y="98"/>
                  </a:cxn>
                  <a:cxn ang="0">
                    <a:pos x="176" y="75"/>
                  </a:cxn>
                  <a:cxn ang="0">
                    <a:pos x="204" y="74"/>
                  </a:cxn>
                  <a:cxn ang="0">
                    <a:pos x="197" y="40"/>
                  </a:cxn>
                  <a:cxn ang="0">
                    <a:pos x="209" y="32"/>
                  </a:cxn>
                  <a:cxn ang="0">
                    <a:pos x="205" y="0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14" name="Freeform 90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/>
                <a:ahLst/>
                <a:cxnLst>
                  <a:cxn ang="0">
                    <a:pos x="2" y="52"/>
                  </a:cxn>
                  <a:cxn ang="0">
                    <a:pos x="25" y="0"/>
                  </a:cxn>
                  <a:cxn ang="0">
                    <a:pos x="40" y="1"/>
                  </a:cxn>
                  <a:cxn ang="0">
                    <a:pos x="53" y="4"/>
                  </a:cxn>
                  <a:cxn ang="0">
                    <a:pos x="62" y="18"/>
                  </a:cxn>
                  <a:cxn ang="0">
                    <a:pos x="87" y="60"/>
                  </a:cxn>
                  <a:cxn ang="0">
                    <a:pos x="96" y="79"/>
                  </a:cxn>
                  <a:cxn ang="0">
                    <a:pos x="102" y="98"/>
                  </a:cxn>
                  <a:cxn ang="0">
                    <a:pos x="108" y="154"/>
                  </a:cxn>
                  <a:cxn ang="0">
                    <a:pos x="111" y="170"/>
                  </a:cxn>
                  <a:cxn ang="0">
                    <a:pos x="108" y="192"/>
                  </a:cxn>
                  <a:cxn ang="0">
                    <a:pos x="104" y="215"/>
                  </a:cxn>
                  <a:cxn ang="0">
                    <a:pos x="94" y="250"/>
                  </a:cxn>
                  <a:cxn ang="0">
                    <a:pos x="86" y="272"/>
                  </a:cxn>
                  <a:cxn ang="0">
                    <a:pos x="73" y="297"/>
                  </a:cxn>
                  <a:cxn ang="0">
                    <a:pos x="48" y="328"/>
                  </a:cxn>
                  <a:cxn ang="0">
                    <a:pos x="61" y="290"/>
                  </a:cxn>
                  <a:cxn ang="0">
                    <a:pos x="72" y="254"/>
                  </a:cxn>
                  <a:cxn ang="0">
                    <a:pos x="77" y="222"/>
                  </a:cxn>
                  <a:cxn ang="0">
                    <a:pos x="75" y="192"/>
                  </a:cxn>
                  <a:cxn ang="0">
                    <a:pos x="73" y="170"/>
                  </a:cxn>
                  <a:cxn ang="0">
                    <a:pos x="77" y="144"/>
                  </a:cxn>
                  <a:cxn ang="0">
                    <a:pos x="80" y="122"/>
                  </a:cxn>
                  <a:cxn ang="0">
                    <a:pos x="69" y="79"/>
                  </a:cxn>
                  <a:cxn ang="0">
                    <a:pos x="67" y="56"/>
                  </a:cxn>
                  <a:cxn ang="0">
                    <a:pos x="58" y="37"/>
                  </a:cxn>
                  <a:cxn ang="0">
                    <a:pos x="40" y="14"/>
                  </a:cxn>
                  <a:cxn ang="0">
                    <a:pos x="31" y="32"/>
                  </a:cxn>
                  <a:cxn ang="0">
                    <a:pos x="0" y="62"/>
                  </a:cxn>
                  <a:cxn ang="0">
                    <a:pos x="2" y="52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15" name="Freeform 91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32" y="6"/>
                  </a:cxn>
                  <a:cxn ang="0">
                    <a:pos x="18" y="66"/>
                  </a:cxn>
                  <a:cxn ang="0">
                    <a:pos x="9" y="122"/>
                  </a:cxn>
                  <a:cxn ang="0">
                    <a:pos x="0" y="192"/>
                  </a:cxn>
                  <a:cxn ang="0">
                    <a:pos x="0" y="268"/>
                  </a:cxn>
                  <a:cxn ang="0">
                    <a:pos x="4" y="335"/>
                  </a:cxn>
                  <a:cxn ang="0">
                    <a:pos x="9" y="335"/>
                  </a:cxn>
                  <a:cxn ang="0">
                    <a:pos x="4" y="268"/>
                  </a:cxn>
                  <a:cxn ang="0">
                    <a:pos x="4" y="212"/>
                  </a:cxn>
                  <a:cxn ang="0">
                    <a:pos x="13" y="151"/>
                  </a:cxn>
                  <a:cxn ang="0">
                    <a:pos x="26" y="91"/>
                  </a:cxn>
                  <a:cxn ang="0">
                    <a:pos x="45" y="14"/>
                  </a:cxn>
                  <a:cxn ang="0">
                    <a:pos x="35" y="0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16" name="Freeform 92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6" y="14"/>
                  </a:cxn>
                  <a:cxn ang="0">
                    <a:pos x="23" y="39"/>
                  </a:cxn>
                  <a:cxn ang="0">
                    <a:pos x="31" y="73"/>
                  </a:cxn>
                  <a:cxn ang="0">
                    <a:pos x="40" y="116"/>
                  </a:cxn>
                  <a:cxn ang="0">
                    <a:pos x="40" y="161"/>
                  </a:cxn>
                  <a:cxn ang="0">
                    <a:pos x="35" y="202"/>
                  </a:cxn>
                  <a:cxn ang="0">
                    <a:pos x="31" y="202"/>
                  </a:cxn>
                  <a:cxn ang="0">
                    <a:pos x="35" y="161"/>
                  </a:cxn>
                  <a:cxn ang="0">
                    <a:pos x="35" y="128"/>
                  </a:cxn>
                  <a:cxn ang="0">
                    <a:pos x="27" y="91"/>
                  </a:cxn>
                  <a:cxn ang="0">
                    <a:pos x="16" y="55"/>
                  </a:cxn>
                  <a:cxn ang="0">
                    <a:pos x="0" y="9"/>
                  </a:cxn>
                  <a:cxn ang="0">
                    <a:pos x="8" y="0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17" name="Freeform 93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/>
                <a:ahLst/>
                <a:cxnLst>
                  <a:cxn ang="0">
                    <a:pos x="68" y="31"/>
                  </a:cxn>
                  <a:cxn ang="0">
                    <a:pos x="53" y="0"/>
                  </a:cxn>
                  <a:cxn ang="0">
                    <a:pos x="44" y="0"/>
                  </a:cxn>
                  <a:cxn ang="0">
                    <a:pos x="36" y="2"/>
                  </a:cxn>
                  <a:cxn ang="0">
                    <a:pos x="30" y="10"/>
                  </a:cxn>
                  <a:cxn ang="0">
                    <a:pos x="14" y="37"/>
                  </a:cxn>
                  <a:cxn ang="0">
                    <a:pos x="8" y="48"/>
                  </a:cxn>
                  <a:cxn ang="0">
                    <a:pos x="5" y="60"/>
                  </a:cxn>
                  <a:cxn ang="0">
                    <a:pos x="0" y="94"/>
                  </a:cxn>
                  <a:cxn ang="0">
                    <a:pos x="0" y="104"/>
                  </a:cxn>
                  <a:cxn ang="0">
                    <a:pos x="0" y="117"/>
                  </a:cxn>
                  <a:cxn ang="0">
                    <a:pos x="4" y="131"/>
                  </a:cxn>
                  <a:cxn ang="0">
                    <a:pos x="9" y="153"/>
                  </a:cxn>
                  <a:cxn ang="0">
                    <a:pos x="15" y="167"/>
                  </a:cxn>
                  <a:cxn ang="0">
                    <a:pos x="23" y="182"/>
                  </a:cxn>
                  <a:cxn ang="0">
                    <a:pos x="39" y="201"/>
                  </a:cxn>
                  <a:cxn ang="0">
                    <a:pos x="31" y="177"/>
                  </a:cxn>
                  <a:cxn ang="0">
                    <a:pos x="24" y="156"/>
                  </a:cxn>
                  <a:cxn ang="0">
                    <a:pos x="21" y="136"/>
                  </a:cxn>
                  <a:cxn ang="0">
                    <a:pos x="22" y="117"/>
                  </a:cxn>
                  <a:cxn ang="0">
                    <a:pos x="23" y="104"/>
                  </a:cxn>
                  <a:cxn ang="0">
                    <a:pos x="21" y="88"/>
                  </a:cxn>
                  <a:cxn ang="0">
                    <a:pos x="19" y="74"/>
                  </a:cxn>
                  <a:cxn ang="0">
                    <a:pos x="25" y="48"/>
                  </a:cxn>
                  <a:cxn ang="0">
                    <a:pos x="27" y="34"/>
                  </a:cxn>
                  <a:cxn ang="0">
                    <a:pos x="32" y="23"/>
                  </a:cxn>
                  <a:cxn ang="0">
                    <a:pos x="44" y="8"/>
                  </a:cxn>
                  <a:cxn ang="0">
                    <a:pos x="50" y="19"/>
                  </a:cxn>
                  <a:cxn ang="0">
                    <a:pos x="70" y="37"/>
                  </a:cxn>
                  <a:cxn ang="0">
                    <a:pos x="68" y="31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18" name="Freeform 94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/>
                <a:ahLst/>
                <a:cxnLst>
                  <a:cxn ang="0">
                    <a:pos x="56" y="4"/>
                  </a:cxn>
                  <a:cxn ang="0">
                    <a:pos x="60" y="15"/>
                  </a:cxn>
                  <a:cxn ang="0">
                    <a:pos x="98" y="13"/>
                  </a:cxn>
                  <a:cxn ang="0">
                    <a:pos x="83" y="18"/>
                  </a:cxn>
                  <a:cxn ang="0">
                    <a:pos x="67" y="24"/>
                  </a:cxn>
                  <a:cxn ang="0">
                    <a:pos x="103" y="33"/>
                  </a:cxn>
                  <a:cxn ang="0">
                    <a:pos x="75" y="37"/>
                  </a:cxn>
                  <a:cxn ang="0">
                    <a:pos x="72" y="47"/>
                  </a:cxn>
                  <a:cxn ang="0">
                    <a:pos x="153" y="98"/>
                  </a:cxn>
                  <a:cxn ang="0">
                    <a:pos x="79" y="61"/>
                  </a:cxn>
                  <a:cxn ang="0">
                    <a:pos x="95" y="83"/>
                  </a:cxn>
                  <a:cxn ang="0">
                    <a:pos x="84" y="84"/>
                  </a:cxn>
                  <a:cxn ang="0">
                    <a:pos x="98" y="113"/>
                  </a:cxn>
                  <a:cxn ang="0">
                    <a:pos x="128" y="144"/>
                  </a:cxn>
                  <a:cxn ang="0">
                    <a:pos x="95" y="121"/>
                  </a:cxn>
                  <a:cxn ang="0">
                    <a:pos x="123" y="167"/>
                  </a:cxn>
                  <a:cxn ang="0">
                    <a:pos x="97" y="137"/>
                  </a:cxn>
                  <a:cxn ang="0">
                    <a:pos x="91" y="137"/>
                  </a:cxn>
                  <a:cxn ang="0">
                    <a:pos x="100" y="164"/>
                  </a:cxn>
                  <a:cxn ang="0">
                    <a:pos x="92" y="164"/>
                  </a:cxn>
                  <a:cxn ang="0">
                    <a:pos x="109" y="195"/>
                  </a:cxn>
                  <a:cxn ang="0">
                    <a:pos x="99" y="187"/>
                  </a:cxn>
                  <a:cxn ang="0">
                    <a:pos x="107" y="217"/>
                  </a:cxn>
                  <a:cxn ang="0">
                    <a:pos x="100" y="207"/>
                  </a:cxn>
                  <a:cxn ang="0">
                    <a:pos x="93" y="204"/>
                  </a:cxn>
                  <a:cxn ang="0">
                    <a:pos x="98" y="226"/>
                  </a:cxn>
                  <a:cxn ang="0">
                    <a:pos x="114" y="265"/>
                  </a:cxn>
                  <a:cxn ang="0">
                    <a:pos x="93" y="235"/>
                  </a:cxn>
                  <a:cxn ang="0">
                    <a:pos x="88" y="230"/>
                  </a:cxn>
                  <a:cxn ang="0">
                    <a:pos x="90" y="263"/>
                  </a:cxn>
                  <a:cxn ang="0">
                    <a:pos x="83" y="279"/>
                  </a:cxn>
                  <a:cxn ang="0">
                    <a:pos x="80" y="260"/>
                  </a:cxn>
                  <a:cxn ang="0">
                    <a:pos x="19" y="311"/>
                  </a:cxn>
                  <a:cxn ang="0">
                    <a:pos x="75" y="238"/>
                  </a:cxn>
                  <a:cxn ang="0">
                    <a:pos x="64" y="254"/>
                  </a:cxn>
                  <a:cxn ang="0">
                    <a:pos x="80" y="214"/>
                  </a:cxn>
                  <a:cxn ang="0">
                    <a:pos x="12" y="245"/>
                  </a:cxn>
                  <a:cxn ang="0">
                    <a:pos x="80" y="200"/>
                  </a:cxn>
                  <a:cxn ang="0">
                    <a:pos x="71" y="190"/>
                  </a:cxn>
                  <a:cxn ang="0">
                    <a:pos x="77" y="174"/>
                  </a:cxn>
                  <a:cxn ang="0">
                    <a:pos x="67" y="174"/>
                  </a:cxn>
                  <a:cxn ang="0">
                    <a:pos x="37" y="205"/>
                  </a:cxn>
                  <a:cxn ang="0">
                    <a:pos x="66" y="146"/>
                  </a:cxn>
                  <a:cxn ang="0">
                    <a:pos x="71" y="125"/>
                  </a:cxn>
                  <a:cxn ang="0">
                    <a:pos x="64" y="121"/>
                  </a:cxn>
                  <a:cxn ang="0">
                    <a:pos x="65" y="100"/>
                  </a:cxn>
                  <a:cxn ang="0">
                    <a:pos x="61" y="97"/>
                  </a:cxn>
                  <a:cxn ang="0">
                    <a:pos x="40" y="116"/>
                  </a:cxn>
                  <a:cxn ang="0">
                    <a:pos x="57" y="87"/>
                  </a:cxn>
                  <a:cxn ang="0">
                    <a:pos x="56" y="60"/>
                  </a:cxn>
                  <a:cxn ang="0">
                    <a:pos x="57" y="46"/>
                  </a:cxn>
                  <a:cxn ang="0">
                    <a:pos x="39" y="45"/>
                  </a:cxn>
                  <a:cxn ang="0">
                    <a:pos x="44" y="24"/>
                  </a:cxn>
                  <a:cxn ang="0">
                    <a:pos x="36" y="19"/>
                  </a:cxn>
                  <a:cxn ang="0">
                    <a:pos x="38" y="0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19" name="Freeform 95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0" y="10"/>
                  </a:cxn>
                  <a:cxn ang="0">
                    <a:pos x="13" y="28"/>
                  </a:cxn>
                  <a:cxn ang="0">
                    <a:pos x="6" y="51"/>
                  </a:cxn>
                  <a:cxn ang="0">
                    <a:pos x="0" y="80"/>
                  </a:cxn>
                  <a:cxn ang="0">
                    <a:pos x="0" y="112"/>
                  </a:cxn>
                  <a:cxn ang="0">
                    <a:pos x="3" y="141"/>
                  </a:cxn>
                  <a:cxn ang="0">
                    <a:pos x="6" y="141"/>
                  </a:cxn>
                  <a:cxn ang="0">
                    <a:pos x="3" y="112"/>
                  </a:cxn>
                  <a:cxn ang="0">
                    <a:pos x="3" y="89"/>
                  </a:cxn>
                  <a:cxn ang="0">
                    <a:pos x="9" y="64"/>
                  </a:cxn>
                  <a:cxn ang="0">
                    <a:pos x="20" y="38"/>
                  </a:cxn>
                  <a:cxn ang="0">
                    <a:pos x="34" y="6"/>
                  </a:cxn>
                  <a:cxn ang="0">
                    <a:pos x="27" y="0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20" name="Freeform 96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/>
                <a:ahLst/>
                <a:cxnLst>
                  <a:cxn ang="0">
                    <a:pos x="1" y="22"/>
                  </a:cxn>
                  <a:cxn ang="0">
                    <a:pos x="13" y="0"/>
                  </a:cxn>
                  <a:cxn ang="0">
                    <a:pos x="21" y="0"/>
                  </a:cxn>
                  <a:cxn ang="0">
                    <a:pos x="27" y="1"/>
                  </a:cxn>
                  <a:cxn ang="0">
                    <a:pos x="33" y="7"/>
                  </a:cxn>
                  <a:cxn ang="0">
                    <a:pos x="46" y="25"/>
                  </a:cxn>
                  <a:cxn ang="0">
                    <a:pos x="50" y="33"/>
                  </a:cxn>
                  <a:cxn ang="0">
                    <a:pos x="53" y="42"/>
                  </a:cxn>
                  <a:cxn ang="0">
                    <a:pos x="57" y="65"/>
                  </a:cxn>
                  <a:cxn ang="0">
                    <a:pos x="58" y="73"/>
                  </a:cxn>
                  <a:cxn ang="0">
                    <a:pos x="57" y="82"/>
                  </a:cxn>
                  <a:cxn ang="0">
                    <a:pos x="54" y="92"/>
                  </a:cxn>
                  <a:cxn ang="0">
                    <a:pos x="49" y="107"/>
                  </a:cxn>
                  <a:cxn ang="0">
                    <a:pos x="44" y="116"/>
                  </a:cxn>
                  <a:cxn ang="0">
                    <a:pos x="38" y="126"/>
                  </a:cxn>
                  <a:cxn ang="0">
                    <a:pos x="25" y="140"/>
                  </a:cxn>
                  <a:cxn ang="0">
                    <a:pos x="32" y="123"/>
                  </a:cxn>
                  <a:cxn ang="0">
                    <a:pos x="37" y="108"/>
                  </a:cxn>
                  <a:cxn ang="0">
                    <a:pos x="40" y="95"/>
                  </a:cxn>
                  <a:cxn ang="0">
                    <a:pos x="39" y="82"/>
                  </a:cxn>
                  <a:cxn ang="0">
                    <a:pos x="38" y="73"/>
                  </a:cxn>
                  <a:cxn ang="0">
                    <a:pos x="40" y="61"/>
                  </a:cxn>
                  <a:cxn ang="0">
                    <a:pos x="42" y="51"/>
                  </a:cxn>
                  <a:cxn ang="0">
                    <a:pos x="36" y="33"/>
                  </a:cxn>
                  <a:cxn ang="0">
                    <a:pos x="35" y="23"/>
                  </a:cxn>
                  <a:cxn ang="0">
                    <a:pos x="30" y="15"/>
                  </a:cxn>
                  <a:cxn ang="0">
                    <a:pos x="21" y="5"/>
                  </a:cxn>
                  <a:cxn ang="0">
                    <a:pos x="16" y="14"/>
                  </a:cxn>
                  <a:cxn ang="0">
                    <a:pos x="0" y="26"/>
                  </a:cxn>
                  <a:cxn ang="0">
                    <a:pos x="1" y="22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21" name="Freeform 97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/>
                <a:ahLst/>
                <a:cxnLst>
                  <a:cxn ang="0">
                    <a:pos x="96" y="3"/>
                  </a:cxn>
                  <a:cxn ang="0">
                    <a:pos x="92" y="10"/>
                  </a:cxn>
                  <a:cxn ang="0">
                    <a:pos x="60" y="9"/>
                  </a:cxn>
                  <a:cxn ang="0">
                    <a:pos x="73" y="13"/>
                  </a:cxn>
                  <a:cxn ang="0">
                    <a:pos x="86" y="17"/>
                  </a:cxn>
                  <a:cxn ang="0">
                    <a:pos x="56" y="23"/>
                  </a:cxn>
                  <a:cxn ang="0">
                    <a:pos x="79" y="26"/>
                  </a:cxn>
                  <a:cxn ang="0">
                    <a:pos x="82" y="32"/>
                  </a:cxn>
                  <a:cxn ang="0">
                    <a:pos x="14" y="69"/>
                  </a:cxn>
                  <a:cxn ang="0">
                    <a:pos x="77" y="42"/>
                  </a:cxn>
                  <a:cxn ang="0">
                    <a:pos x="64" y="58"/>
                  </a:cxn>
                  <a:cxn ang="0">
                    <a:pos x="72" y="59"/>
                  </a:cxn>
                  <a:cxn ang="0">
                    <a:pos x="60" y="79"/>
                  </a:cxn>
                  <a:cxn ang="0">
                    <a:pos x="35" y="100"/>
                  </a:cxn>
                  <a:cxn ang="0">
                    <a:pos x="64" y="84"/>
                  </a:cxn>
                  <a:cxn ang="0">
                    <a:pos x="40" y="117"/>
                  </a:cxn>
                  <a:cxn ang="0">
                    <a:pos x="61" y="95"/>
                  </a:cxn>
                  <a:cxn ang="0">
                    <a:pos x="66" y="95"/>
                  </a:cxn>
                  <a:cxn ang="0">
                    <a:pos x="59" y="115"/>
                  </a:cxn>
                  <a:cxn ang="0">
                    <a:pos x="65" y="115"/>
                  </a:cxn>
                  <a:cxn ang="0">
                    <a:pos x="51" y="136"/>
                  </a:cxn>
                  <a:cxn ang="0">
                    <a:pos x="59" y="131"/>
                  </a:cxn>
                  <a:cxn ang="0">
                    <a:pos x="53" y="151"/>
                  </a:cxn>
                  <a:cxn ang="0">
                    <a:pos x="59" y="145"/>
                  </a:cxn>
                  <a:cxn ang="0">
                    <a:pos x="64" y="143"/>
                  </a:cxn>
                  <a:cxn ang="0">
                    <a:pos x="60" y="158"/>
                  </a:cxn>
                  <a:cxn ang="0">
                    <a:pos x="47" y="186"/>
                  </a:cxn>
                  <a:cxn ang="0">
                    <a:pos x="64" y="164"/>
                  </a:cxn>
                  <a:cxn ang="0">
                    <a:pos x="69" y="160"/>
                  </a:cxn>
                  <a:cxn ang="0">
                    <a:pos x="67" y="184"/>
                  </a:cxn>
                  <a:cxn ang="0">
                    <a:pos x="73" y="195"/>
                  </a:cxn>
                  <a:cxn ang="0">
                    <a:pos x="74" y="183"/>
                  </a:cxn>
                  <a:cxn ang="0">
                    <a:pos x="126" y="217"/>
                  </a:cxn>
                  <a:cxn ang="0">
                    <a:pos x="79" y="166"/>
                  </a:cxn>
                  <a:cxn ang="0">
                    <a:pos x="89" y="178"/>
                  </a:cxn>
                  <a:cxn ang="0">
                    <a:pos x="76" y="149"/>
                  </a:cxn>
                  <a:cxn ang="0">
                    <a:pos x="132" y="171"/>
                  </a:cxn>
                  <a:cxn ang="0">
                    <a:pos x="76" y="141"/>
                  </a:cxn>
                  <a:cxn ang="0">
                    <a:pos x="83" y="133"/>
                  </a:cxn>
                  <a:cxn ang="0">
                    <a:pos x="78" y="122"/>
                  </a:cxn>
                  <a:cxn ang="0">
                    <a:pos x="86" y="122"/>
                  </a:cxn>
                  <a:cxn ang="0">
                    <a:pos x="112" y="143"/>
                  </a:cxn>
                  <a:cxn ang="0">
                    <a:pos x="87" y="102"/>
                  </a:cxn>
                  <a:cxn ang="0">
                    <a:pos x="83" y="87"/>
                  </a:cxn>
                  <a:cxn ang="0">
                    <a:pos x="89" y="84"/>
                  </a:cxn>
                  <a:cxn ang="0">
                    <a:pos x="88" y="70"/>
                  </a:cxn>
                  <a:cxn ang="0">
                    <a:pos x="91" y="68"/>
                  </a:cxn>
                  <a:cxn ang="0">
                    <a:pos x="108" y="81"/>
                  </a:cxn>
                  <a:cxn ang="0">
                    <a:pos x="95" y="61"/>
                  </a:cxn>
                  <a:cxn ang="0">
                    <a:pos x="96" y="42"/>
                  </a:cxn>
                  <a:cxn ang="0">
                    <a:pos x="95" y="32"/>
                  </a:cxn>
                  <a:cxn ang="0">
                    <a:pos x="109" y="32"/>
                  </a:cxn>
                  <a:cxn ang="0">
                    <a:pos x="105" y="17"/>
                  </a:cxn>
                  <a:cxn ang="0">
                    <a:pos x="113" y="14"/>
                  </a:cxn>
                  <a:cxn ang="0">
                    <a:pos x="110" y="0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22" name="Freeform 98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2"/>
                  </a:cxn>
                  <a:cxn ang="0">
                    <a:pos x="22" y="28"/>
                  </a:cxn>
                  <a:cxn ang="0">
                    <a:pos x="29" y="52"/>
                  </a:cxn>
                  <a:cxn ang="0">
                    <a:pos x="37" y="83"/>
                  </a:cxn>
                  <a:cxn ang="0">
                    <a:pos x="37" y="116"/>
                  </a:cxn>
                  <a:cxn ang="0">
                    <a:pos x="32" y="145"/>
                  </a:cxn>
                  <a:cxn ang="0">
                    <a:pos x="29" y="145"/>
                  </a:cxn>
                  <a:cxn ang="0">
                    <a:pos x="32" y="116"/>
                  </a:cxn>
                  <a:cxn ang="0">
                    <a:pos x="32" y="92"/>
                  </a:cxn>
                  <a:cxn ang="0">
                    <a:pos x="25" y="65"/>
                  </a:cxn>
                  <a:cxn ang="0">
                    <a:pos x="14" y="39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23" name="Freeform 99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33" y="9"/>
                  </a:cxn>
                  <a:cxn ang="0">
                    <a:pos x="23" y="103"/>
                  </a:cxn>
                  <a:cxn ang="0">
                    <a:pos x="24" y="130"/>
                  </a:cxn>
                  <a:cxn ang="0">
                    <a:pos x="28" y="248"/>
                  </a:cxn>
                  <a:cxn ang="0">
                    <a:pos x="8" y="154"/>
                  </a:cxn>
                  <a:cxn ang="0">
                    <a:pos x="4" y="127"/>
                  </a:cxn>
                  <a:cxn ang="0">
                    <a:pos x="1" y="105"/>
                  </a:cxn>
                  <a:cxn ang="0">
                    <a:pos x="0" y="84"/>
                  </a:cxn>
                  <a:cxn ang="0">
                    <a:pos x="4" y="62"/>
                  </a:cxn>
                  <a:cxn ang="0">
                    <a:pos x="8" y="35"/>
                  </a:cxn>
                  <a:cxn ang="0">
                    <a:pos x="26" y="0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24" name="Freeform 100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/>
                <a:ahLst/>
                <a:cxnLst>
                  <a:cxn ang="0">
                    <a:pos x="115" y="13"/>
                  </a:cxn>
                  <a:cxn ang="0">
                    <a:pos x="107" y="26"/>
                  </a:cxn>
                  <a:cxn ang="0">
                    <a:pos x="38" y="35"/>
                  </a:cxn>
                  <a:cxn ang="0">
                    <a:pos x="102" y="35"/>
                  </a:cxn>
                  <a:cxn ang="0">
                    <a:pos x="83" y="60"/>
                  </a:cxn>
                  <a:cxn ang="0">
                    <a:pos x="73" y="74"/>
                  </a:cxn>
                  <a:cxn ang="0">
                    <a:pos x="82" y="75"/>
                  </a:cxn>
                  <a:cxn ang="0">
                    <a:pos x="50" y="96"/>
                  </a:cxn>
                  <a:cxn ang="0">
                    <a:pos x="74" y="96"/>
                  </a:cxn>
                  <a:cxn ang="0">
                    <a:pos x="67" y="105"/>
                  </a:cxn>
                  <a:cxn ang="0">
                    <a:pos x="73" y="111"/>
                  </a:cxn>
                  <a:cxn ang="0">
                    <a:pos x="13" y="148"/>
                  </a:cxn>
                  <a:cxn ang="0">
                    <a:pos x="69" y="139"/>
                  </a:cxn>
                  <a:cxn ang="0">
                    <a:pos x="74" y="150"/>
                  </a:cxn>
                  <a:cxn ang="0">
                    <a:pos x="28" y="184"/>
                  </a:cxn>
                  <a:cxn ang="0">
                    <a:pos x="45" y="178"/>
                  </a:cxn>
                  <a:cxn ang="0">
                    <a:pos x="59" y="186"/>
                  </a:cxn>
                  <a:cxn ang="0">
                    <a:pos x="0" y="251"/>
                  </a:cxn>
                  <a:cxn ang="0">
                    <a:pos x="51" y="215"/>
                  </a:cxn>
                  <a:cxn ang="0">
                    <a:pos x="58" y="228"/>
                  </a:cxn>
                  <a:cxn ang="0">
                    <a:pos x="45" y="243"/>
                  </a:cxn>
                  <a:cxn ang="0">
                    <a:pos x="53" y="254"/>
                  </a:cxn>
                  <a:cxn ang="0">
                    <a:pos x="46" y="278"/>
                  </a:cxn>
                  <a:cxn ang="0">
                    <a:pos x="39" y="328"/>
                  </a:cxn>
                  <a:cxn ang="0">
                    <a:pos x="58" y="287"/>
                  </a:cxn>
                  <a:cxn ang="0">
                    <a:pos x="95" y="347"/>
                  </a:cxn>
                  <a:cxn ang="0">
                    <a:pos x="82" y="264"/>
                  </a:cxn>
                  <a:cxn ang="0">
                    <a:pos x="77" y="236"/>
                  </a:cxn>
                  <a:cxn ang="0">
                    <a:pos x="164" y="347"/>
                  </a:cxn>
                  <a:cxn ang="0">
                    <a:pos x="84" y="220"/>
                  </a:cxn>
                  <a:cxn ang="0">
                    <a:pos x="95" y="215"/>
                  </a:cxn>
                  <a:cxn ang="0">
                    <a:pos x="104" y="240"/>
                  </a:cxn>
                  <a:cxn ang="0">
                    <a:pos x="99" y="193"/>
                  </a:cxn>
                  <a:cxn ang="0">
                    <a:pos x="146" y="301"/>
                  </a:cxn>
                  <a:cxn ang="0">
                    <a:pos x="112" y="157"/>
                  </a:cxn>
                  <a:cxn ang="0">
                    <a:pos x="106" y="134"/>
                  </a:cxn>
                  <a:cxn ang="0">
                    <a:pos x="109" y="114"/>
                  </a:cxn>
                  <a:cxn ang="0">
                    <a:pos x="115" y="96"/>
                  </a:cxn>
                  <a:cxn ang="0">
                    <a:pos x="175" y="192"/>
                  </a:cxn>
                  <a:cxn ang="0">
                    <a:pos x="136" y="137"/>
                  </a:cxn>
                  <a:cxn ang="0">
                    <a:pos x="128" y="84"/>
                  </a:cxn>
                  <a:cxn ang="0">
                    <a:pos x="138" y="93"/>
                  </a:cxn>
                  <a:cxn ang="0">
                    <a:pos x="133" y="75"/>
                  </a:cxn>
                  <a:cxn ang="0">
                    <a:pos x="146" y="75"/>
                  </a:cxn>
                  <a:cxn ang="0">
                    <a:pos x="140" y="50"/>
                  </a:cxn>
                  <a:cxn ang="0">
                    <a:pos x="145" y="27"/>
                  </a:cxn>
                  <a:cxn ang="0">
                    <a:pos x="134" y="10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25" name="Freeform 101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/>
                <a:ahLst/>
                <a:cxnLst>
                  <a:cxn ang="0">
                    <a:pos x="96" y="25"/>
                  </a:cxn>
                  <a:cxn ang="0">
                    <a:pos x="61" y="0"/>
                  </a:cxn>
                  <a:cxn ang="0">
                    <a:pos x="51" y="0"/>
                  </a:cxn>
                  <a:cxn ang="0">
                    <a:pos x="42" y="3"/>
                  </a:cxn>
                  <a:cxn ang="0">
                    <a:pos x="34" y="13"/>
                  </a:cxn>
                  <a:cxn ang="0">
                    <a:pos x="16" y="45"/>
                  </a:cxn>
                  <a:cxn ang="0">
                    <a:pos x="10" y="58"/>
                  </a:cxn>
                  <a:cxn ang="0">
                    <a:pos x="5" y="71"/>
                  </a:cxn>
                  <a:cxn ang="0">
                    <a:pos x="1" y="113"/>
                  </a:cxn>
                  <a:cxn ang="0">
                    <a:pos x="0" y="126"/>
                  </a:cxn>
                  <a:cxn ang="0">
                    <a:pos x="1" y="142"/>
                  </a:cxn>
                  <a:cxn ang="0">
                    <a:pos x="4" y="158"/>
                  </a:cxn>
                  <a:cxn ang="0">
                    <a:pos x="11" y="185"/>
                  </a:cxn>
                  <a:cxn ang="0">
                    <a:pos x="18" y="201"/>
                  </a:cxn>
                  <a:cxn ang="0">
                    <a:pos x="27" y="219"/>
                  </a:cxn>
                  <a:cxn ang="0">
                    <a:pos x="45" y="242"/>
                  </a:cxn>
                  <a:cxn ang="0">
                    <a:pos x="36" y="213"/>
                  </a:cxn>
                  <a:cxn ang="0">
                    <a:pos x="28" y="187"/>
                  </a:cxn>
                  <a:cxn ang="0">
                    <a:pos x="23" y="164"/>
                  </a:cxn>
                  <a:cxn ang="0">
                    <a:pos x="25" y="142"/>
                  </a:cxn>
                  <a:cxn ang="0">
                    <a:pos x="27" y="126"/>
                  </a:cxn>
                  <a:cxn ang="0">
                    <a:pos x="23" y="107"/>
                  </a:cxn>
                  <a:cxn ang="0">
                    <a:pos x="22" y="90"/>
                  </a:cxn>
                  <a:cxn ang="0">
                    <a:pos x="29" y="58"/>
                  </a:cxn>
                  <a:cxn ang="0">
                    <a:pos x="31" y="42"/>
                  </a:cxn>
                  <a:cxn ang="0">
                    <a:pos x="37" y="28"/>
                  </a:cxn>
                  <a:cxn ang="0">
                    <a:pos x="51" y="10"/>
                  </a:cxn>
                  <a:cxn ang="0">
                    <a:pos x="65" y="10"/>
                  </a:cxn>
                  <a:cxn ang="0">
                    <a:pos x="98" y="33"/>
                  </a:cxn>
                  <a:cxn ang="0">
                    <a:pos x="96" y="25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26" name="Freeform 102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/>
                <a:ahLst/>
                <a:cxnLst>
                  <a:cxn ang="0">
                    <a:pos x="126" y="261"/>
                  </a:cxn>
                  <a:cxn ang="0">
                    <a:pos x="140" y="216"/>
                  </a:cxn>
                  <a:cxn ang="0">
                    <a:pos x="145" y="197"/>
                  </a:cxn>
                  <a:cxn ang="0">
                    <a:pos x="157" y="173"/>
                  </a:cxn>
                  <a:cxn ang="0">
                    <a:pos x="170" y="151"/>
                  </a:cxn>
                  <a:cxn ang="0">
                    <a:pos x="178" y="137"/>
                  </a:cxn>
                  <a:cxn ang="0">
                    <a:pos x="180" y="124"/>
                  </a:cxn>
                  <a:cxn ang="0">
                    <a:pos x="175" y="104"/>
                  </a:cxn>
                  <a:cxn ang="0">
                    <a:pos x="174" y="85"/>
                  </a:cxn>
                  <a:cxn ang="0">
                    <a:pos x="154" y="35"/>
                  </a:cxn>
                  <a:cxn ang="0">
                    <a:pos x="145" y="23"/>
                  </a:cxn>
                  <a:cxn ang="0">
                    <a:pos x="129" y="10"/>
                  </a:cxn>
                  <a:cxn ang="0">
                    <a:pos x="114" y="2"/>
                  </a:cxn>
                  <a:cxn ang="0">
                    <a:pos x="96" y="0"/>
                  </a:cxn>
                  <a:cxn ang="0">
                    <a:pos x="81" y="5"/>
                  </a:cxn>
                  <a:cxn ang="0">
                    <a:pos x="64" y="10"/>
                  </a:cxn>
                  <a:cxn ang="0">
                    <a:pos x="45" y="26"/>
                  </a:cxn>
                  <a:cxn ang="0">
                    <a:pos x="38" y="37"/>
                  </a:cxn>
                  <a:cxn ang="0">
                    <a:pos x="27" y="52"/>
                  </a:cxn>
                  <a:cxn ang="0">
                    <a:pos x="18" y="66"/>
                  </a:cxn>
                  <a:cxn ang="0">
                    <a:pos x="1" y="135"/>
                  </a:cxn>
                  <a:cxn ang="0">
                    <a:pos x="0" y="148"/>
                  </a:cxn>
                  <a:cxn ang="0">
                    <a:pos x="4" y="170"/>
                  </a:cxn>
                  <a:cxn ang="0">
                    <a:pos x="13" y="235"/>
                  </a:cxn>
                  <a:cxn ang="0">
                    <a:pos x="12" y="171"/>
                  </a:cxn>
                  <a:cxn ang="0">
                    <a:pos x="18" y="144"/>
                  </a:cxn>
                  <a:cxn ang="0">
                    <a:pos x="21" y="127"/>
                  </a:cxn>
                  <a:cxn ang="0">
                    <a:pos x="29" y="104"/>
                  </a:cxn>
                  <a:cxn ang="0">
                    <a:pos x="35" y="82"/>
                  </a:cxn>
                  <a:cxn ang="0">
                    <a:pos x="47" y="59"/>
                  </a:cxn>
                  <a:cxn ang="0">
                    <a:pos x="60" y="39"/>
                  </a:cxn>
                  <a:cxn ang="0">
                    <a:pos x="70" y="21"/>
                  </a:cxn>
                  <a:cxn ang="0">
                    <a:pos x="81" y="10"/>
                  </a:cxn>
                  <a:cxn ang="0">
                    <a:pos x="95" y="6"/>
                  </a:cxn>
                  <a:cxn ang="0">
                    <a:pos x="107" y="10"/>
                  </a:cxn>
                  <a:cxn ang="0">
                    <a:pos x="115" y="19"/>
                  </a:cxn>
                  <a:cxn ang="0">
                    <a:pos x="121" y="37"/>
                  </a:cxn>
                  <a:cxn ang="0">
                    <a:pos x="121" y="50"/>
                  </a:cxn>
                  <a:cxn ang="0">
                    <a:pos x="125" y="74"/>
                  </a:cxn>
                  <a:cxn ang="0">
                    <a:pos x="130" y="89"/>
                  </a:cxn>
                  <a:cxn ang="0">
                    <a:pos x="143" y="112"/>
                  </a:cxn>
                  <a:cxn ang="0">
                    <a:pos x="145" y="124"/>
                  </a:cxn>
                  <a:cxn ang="0">
                    <a:pos x="147" y="136"/>
                  </a:cxn>
                  <a:cxn ang="0">
                    <a:pos x="147" y="153"/>
                  </a:cxn>
                  <a:cxn ang="0">
                    <a:pos x="125" y="212"/>
                  </a:cxn>
                  <a:cxn ang="0">
                    <a:pos x="126" y="26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27" name="Freeform 103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/>
                <a:ahLst/>
                <a:cxnLst>
                  <a:cxn ang="0">
                    <a:pos x="144" y="37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3"/>
                  </a:cxn>
                  <a:cxn ang="0">
                    <a:pos x="63" y="13"/>
                  </a:cxn>
                  <a:cxn ang="0">
                    <a:pos x="30" y="43"/>
                  </a:cxn>
                  <a:cxn ang="0">
                    <a:pos x="19" y="57"/>
                  </a:cxn>
                  <a:cxn ang="0">
                    <a:pos x="10" y="70"/>
                  </a:cxn>
                  <a:cxn ang="0">
                    <a:pos x="3" y="111"/>
                  </a:cxn>
                  <a:cxn ang="0">
                    <a:pos x="0" y="122"/>
                  </a:cxn>
                  <a:cxn ang="0">
                    <a:pos x="3" y="138"/>
                  </a:cxn>
                  <a:cxn ang="0">
                    <a:pos x="8" y="154"/>
                  </a:cxn>
                  <a:cxn ang="0">
                    <a:pos x="22" y="180"/>
                  </a:cxn>
                  <a:cxn ang="0">
                    <a:pos x="33" y="196"/>
                  </a:cxn>
                  <a:cxn ang="0">
                    <a:pos x="49" y="214"/>
                  </a:cxn>
                  <a:cxn ang="0">
                    <a:pos x="83" y="236"/>
                  </a:cxn>
                  <a:cxn ang="0">
                    <a:pos x="66" y="208"/>
                  </a:cxn>
                  <a:cxn ang="0">
                    <a:pos x="52" y="183"/>
                  </a:cxn>
                  <a:cxn ang="0">
                    <a:pos x="43" y="160"/>
                  </a:cxn>
                  <a:cxn ang="0">
                    <a:pos x="47" y="138"/>
                  </a:cxn>
                  <a:cxn ang="0">
                    <a:pos x="49" y="122"/>
                  </a:cxn>
                  <a:cxn ang="0">
                    <a:pos x="43" y="104"/>
                  </a:cxn>
                  <a:cxn ang="0">
                    <a:pos x="41" y="87"/>
                  </a:cxn>
                  <a:cxn ang="0">
                    <a:pos x="55" y="57"/>
                  </a:cxn>
                  <a:cxn ang="0">
                    <a:pos x="57" y="40"/>
                  </a:cxn>
                  <a:cxn ang="0">
                    <a:pos x="69" y="27"/>
                  </a:cxn>
                  <a:cxn ang="0">
                    <a:pos x="94" y="9"/>
                  </a:cxn>
                  <a:cxn ang="0">
                    <a:pos x="105" y="23"/>
                  </a:cxn>
                  <a:cxn ang="0">
                    <a:pos x="148" y="45"/>
                  </a:cxn>
                  <a:cxn ang="0">
                    <a:pos x="144" y="37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28" name="Freeform 104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/>
                <a:ahLst/>
                <a:cxnLst>
                  <a:cxn ang="0">
                    <a:pos x="3" y="25"/>
                  </a:cxn>
                  <a:cxn ang="0">
                    <a:pos x="34" y="0"/>
                  </a:cxn>
                  <a:cxn ang="0">
                    <a:pos x="54" y="0"/>
                  </a:cxn>
                  <a:cxn ang="0">
                    <a:pos x="72" y="2"/>
                  </a:cxn>
                  <a:cxn ang="0">
                    <a:pos x="85" y="9"/>
                  </a:cxn>
                  <a:cxn ang="0">
                    <a:pos x="120" y="29"/>
                  </a:cxn>
                  <a:cxn ang="0">
                    <a:pos x="131" y="38"/>
                  </a:cxn>
                  <a:cxn ang="0">
                    <a:pos x="139" y="47"/>
                  </a:cxn>
                  <a:cxn ang="0">
                    <a:pos x="147" y="75"/>
                  </a:cxn>
                  <a:cxn ang="0">
                    <a:pos x="151" y="83"/>
                  </a:cxn>
                  <a:cxn ang="0">
                    <a:pos x="147" y="94"/>
                  </a:cxn>
                  <a:cxn ang="0">
                    <a:pos x="142" y="104"/>
                  </a:cxn>
                  <a:cxn ang="0">
                    <a:pos x="128" y="122"/>
                  </a:cxn>
                  <a:cxn ang="0">
                    <a:pos x="116" y="133"/>
                  </a:cxn>
                  <a:cxn ang="0">
                    <a:pos x="100" y="145"/>
                  </a:cxn>
                  <a:cxn ang="0">
                    <a:pos x="65" y="160"/>
                  </a:cxn>
                  <a:cxn ang="0">
                    <a:pos x="82" y="141"/>
                  </a:cxn>
                  <a:cxn ang="0">
                    <a:pos x="97" y="124"/>
                  </a:cxn>
                  <a:cxn ang="0">
                    <a:pos x="106" y="108"/>
                  </a:cxn>
                  <a:cxn ang="0">
                    <a:pos x="102" y="94"/>
                  </a:cxn>
                  <a:cxn ang="0">
                    <a:pos x="100" y="83"/>
                  </a:cxn>
                  <a:cxn ang="0">
                    <a:pos x="106" y="70"/>
                  </a:cxn>
                  <a:cxn ang="0">
                    <a:pos x="108" y="59"/>
                  </a:cxn>
                  <a:cxn ang="0">
                    <a:pos x="94" y="38"/>
                  </a:cxn>
                  <a:cxn ang="0">
                    <a:pos x="91" y="27"/>
                  </a:cxn>
                  <a:cxn ang="0">
                    <a:pos x="79" y="18"/>
                  </a:cxn>
                  <a:cxn ang="0">
                    <a:pos x="54" y="6"/>
                  </a:cxn>
                  <a:cxn ang="0">
                    <a:pos x="43" y="15"/>
                  </a:cxn>
                  <a:cxn ang="0">
                    <a:pos x="0" y="30"/>
                  </a:cxn>
                  <a:cxn ang="0">
                    <a:pos x="3" y="25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29" name="Freeform 105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/>
                <a:ahLst/>
                <a:cxnLst>
                  <a:cxn ang="0">
                    <a:pos x="270" y="8"/>
                  </a:cxn>
                  <a:cxn ang="0">
                    <a:pos x="268" y="0"/>
                  </a:cxn>
                  <a:cxn ang="0">
                    <a:pos x="248" y="3"/>
                  </a:cxn>
                  <a:cxn ang="0">
                    <a:pos x="236" y="13"/>
                  </a:cxn>
                  <a:cxn ang="0">
                    <a:pos x="8" y="79"/>
                  </a:cxn>
                  <a:cxn ang="0">
                    <a:pos x="211" y="32"/>
                  </a:cxn>
                  <a:cxn ang="0">
                    <a:pos x="213" y="41"/>
                  </a:cxn>
                  <a:cxn ang="0">
                    <a:pos x="114" y="98"/>
                  </a:cxn>
                  <a:cxn ang="0">
                    <a:pos x="237" y="52"/>
                  </a:cxn>
                  <a:cxn ang="0">
                    <a:pos x="222" y="71"/>
                  </a:cxn>
                  <a:cxn ang="0">
                    <a:pos x="182" y="102"/>
                  </a:cxn>
                  <a:cxn ang="0">
                    <a:pos x="62" y="186"/>
                  </a:cxn>
                  <a:cxn ang="0">
                    <a:pos x="67" y="179"/>
                  </a:cxn>
                  <a:cxn ang="0">
                    <a:pos x="145" y="127"/>
                  </a:cxn>
                  <a:cxn ang="0">
                    <a:pos x="207" y="87"/>
                  </a:cxn>
                  <a:cxn ang="0">
                    <a:pos x="236" y="68"/>
                  </a:cxn>
                  <a:cxn ang="0">
                    <a:pos x="240" y="74"/>
                  </a:cxn>
                  <a:cxn ang="0">
                    <a:pos x="207" y="100"/>
                  </a:cxn>
                  <a:cxn ang="0">
                    <a:pos x="158" y="135"/>
                  </a:cxn>
                  <a:cxn ang="0">
                    <a:pos x="222" y="87"/>
                  </a:cxn>
                  <a:cxn ang="0">
                    <a:pos x="240" y="74"/>
                  </a:cxn>
                  <a:cxn ang="0">
                    <a:pos x="243" y="88"/>
                  </a:cxn>
                  <a:cxn ang="0">
                    <a:pos x="222" y="112"/>
                  </a:cxn>
                  <a:cxn ang="0">
                    <a:pos x="158" y="144"/>
                  </a:cxn>
                  <a:cxn ang="0">
                    <a:pos x="105" y="173"/>
                  </a:cxn>
                  <a:cxn ang="0">
                    <a:pos x="167" y="144"/>
                  </a:cxn>
                  <a:cxn ang="0">
                    <a:pos x="231" y="109"/>
                  </a:cxn>
                  <a:cxn ang="0">
                    <a:pos x="228" y="121"/>
                  </a:cxn>
                  <a:cxn ang="0">
                    <a:pos x="231" y="141"/>
                  </a:cxn>
                  <a:cxn ang="0">
                    <a:pos x="221" y="151"/>
                  </a:cxn>
                  <a:cxn ang="0">
                    <a:pos x="169" y="180"/>
                  </a:cxn>
                  <a:cxn ang="0">
                    <a:pos x="71" y="227"/>
                  </a:cxn>
                  <a:cxn ang="0">
                    <a:pos x="86" y="217"/>
                  </a:cxn>
                  <a:cxn ang="0">
                    <a:pos x="207" y="160"/>
                  </a:cxn>
                  <a:cxn ang="0">
                    <a:pos x="245" y="135"/>
                  </a:cxn>
                  <a:cxn ang="0">
                    <a:pos x="148" y="209"/>
                  </a:cxn>
                  <a:cxn ang="0">
                    <a:pos x="244" y="158"/>
                  </a:cxn>
                  <a:cxn ang="0">
                    <a:pos x="241" y="178"/>
                  </a:cxn>
                  <a:cxn ang="0">
                    <a:pos x="193" y="227"/>
                  </a:cxn>
                  <a:cxn ang="0">
                    <a:pos x="111" y="261"/>
                  </a:cxn>
                  <a:cxn ang="0">
                    <a:pos x="33" y="293"/>
                  </a:cxn>
                  <a:cxn ang="0">
                    <a:pos x="149" y="249"/>
                  </a:cxn>
                  <a:cxn ang="0">
                    <a:pos x="197" y="224"/>
                  </a:cxn>
                  <a:cxn ang="0">
                    <a:pos x="240" y="186"/>
                  </a:cxn>
                  <a:cxn ang="0">
                    <a:pos x="236" y="203"/>
                  </a:cxn>
                  <a:cxn ang="0">
                    <a:pos x="233" y="219"/>
                  </a:cxn>
                  <a:cxn ang="0">
                    <a:pos x="236" y="236"/>
                  </a:cxn>
                  <a:cxn ang="0">
                    <a:pos x="193" y="267"/>
                  </a:cxn>
                  <a:cxn ang="0">
                    <a:pos x="113" y="296"/>
                  </a:cxn>
                  <a:cxn ang="0">
                    <a:pos x="118" y="294"/>
                  </a:cxn>
                  <a:cxn ang="0">
                    <a:pos x="217" y="255"/>
                  </a:cxn>
                  <a:cxn ang="0">
                    <a:pos x="212" y="265"/>
                  </a:cxn>
                  <a:cxn ang="0">
                    <a:pos x="217" y="270"/>
                  </a:cxn>
                  <a:cxn ang="0">
                    <a:pos x="222" y="280"/>
                  </a:cxn>
                  <a:cxn ang="0">
                    <a:pos x="173" y="309"/>
                  </a:cxn>
                  <a:cxn ang="0">
                    <a:pos x="120" y="315"/>
                  </a:cxn>
                  <a:cxn ang="0">
                    <a:pos x="217" y="289"/>
                  </a:cxn>
                  <a:cxn ang="0">
                    <a:pos x="212" y="304"/>
                  </a:cxn>
                  <a:cxn ang="0">
                    <a:pos x="218" y="312"/>
                  </a:cxn>
                  <a:cxn ang="0">
                    <a:pos x="105" y="364"/>
                  </a:cxn>
                  <a:cxn ang="0">
                    <a:pos x="212" y="325"/>
                  </a:cxn>
                  <a:cxn ang="0">
                    <a:pos x="235" y="311"/>
                  </a:cxn>
                  <a:cxn ang="0">
                    <a:pos x="249" y="298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30" name="Freeform 106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/>
                <a:ahLst/>
                <a:cxnLst>
                  <a:cxn ang="0">
                    <a:pos x="116" y="7"/>
                  </a:cxn>
                  <a:cxn ang="0">
                    <a:pos x="18" y="12"/>
                  </a:cxn>
                  <a:cxn ang="0">
                    <a:pos x="108" y="12"/>
                  </a:cxn>
                  <a:cxn ang="0">
                    <a:pos x="94" y="23"/>
                  </a:cxn>
                  <a:cxn ang="0">
                    <a:pos x="94" y="28"/>
                  </a:cxn>
                  <a:cxn ang="0">
                    <a:pos x="50" y="40"/>
                  </a:cxn>
                  <a:cxn ang="0">
                    <a:pos x="83" y="36"/>
                  </a:cxn>
                  <a:cxn ang="0">
                    <a:pos x="83" y="42"/>
                  </a:cxn>
                  <a:cxn ang="0">
                    <a:pos x="90" y="45"/>
                  </a:cxn>
                  <a:cxn ang="0">
                    <a:pos x="10" y="73"/>
                  </a:cxn>
                  <a:cxn ang="0">
                    <a:pos x="86" y="59"/>
                  </a:cxn>
                  <a:cxn ang="0">
                    <a:pos x="68" y="78"/>
                  </a:cxn>
                  <a:cxn ang="0">
                    <a:pos x="10" y="90"/>
                  </a:cxn>
                  <a:cxn ang="0">
                    <a:pos x="72" y="80"/>
                  </a:cxn>
                  <a:cxn ang="0">
                    <a:pos x="25" y="102"/>
                  </a:cxn>
                  <a:cxn ang="0">
                    <a:pos x="53" y="92"/>
                  </a:cxn>
                  <a:cxn ang="0">
                    <a:pos x="72" y="90"/>
                  </a:cxn>
                  <a:cxn ang="0">
                    <a:pos x="72" y="97"/>
                  </a:cxn>
                  <a:cxn ang="0">
                    <a:pos x="61" y="111"/>
                  </a:cxn>
                  <a:cxn ang="0">
                    <a:pos x="6" y="127"/>
                  </a:cxn>
                  <a:cxn ang="0">
                    <a:pos x="68" y="113"/>
                  </a:cxn>
                  <a:cxn ang="0">
                    <a:pos x="57" y="132"/>
                  </a:cxn>
                  <a:cxn ang="0">
                    <a:pos x="43" y="144"/>
                  </a:cxn>
                  <a:cxn ang="0">
                    <a:pos x="50" y="144"/>
                  </a:cxn>
                  <a:cxn ang="0">
                    <a:pos x="50" y="151"/>
                  </a:cxn>
                  <a:cxn ang="0">
                    <a:pos x="10" y="168"/>
                  </a:cxn>
                  <a:cxn ang="0">
                    <a:pos x="43" y="165"/>
                  </a:cxn>
                  <a:cxn ang="0">
                    <a:pos x="43" y="168"/>
                  </a:cxn>
                  <a:cxn ang="0">
                    <a:pos x="47" y="175"/>
                  </a:cxn>
                  <a:cxn ang="0">
                    <a:pos x="38" y="189"/>
                  </a:cxn>
                  <a:cxn ang="0">
                    <a:pos x="47" y="196"/>
                  </a:cxn>
                  <a:cxn ang="0">
                    <a:pos x="50" y="227"/>
                  </a:cxn>
                  <a:cxn ang="0">
                    <a:pos x="57" y="189"/>
                  </a:cxn>
                  <a:cxn ang="0">
                    <a:pos x="119" y="270"/>
                  </a:cxn>
                  <a:cxn ang="0">
                    <a:pos x="83" y="175"/>
                  </a:cxn>
                  <a:cxn ang="0">
                    <a:pos x="83" y="173"/>
                  </a:cxn>
                  <a:cxn ang="0">
                    <a:pos x="86" y="165"/>
                  </a:cxn>
                  <a:cxn ang="0">
                    <a:pos x="137" y="213"/>
                  </a:cxn>
                  <a:cxn ang="0">
                    <a:pos x="104" y="187"/>
                  </a:cxn>
                  <a:cxn ang="0">
                    <a:pos x="94" y="144"/>
                  </a:cxn>
                  <a:cxn ang="0">
                    <a:pos x="97" y="132"/>
                  </a:cxn>
                  <a:cxn ang="0">
                    <a:pos x="116" y="161"/>
                  </a:cxn>
                  <a:cxn ang="0">
                    <a:pos x="104" y="118"/>
                  </a:cxn>
                  <a:cxn ang="0">
                    <a:pos x="123" y="111"/>
                  </a:cxn>
                  <a:cxn ang="0">
                    <a:pos x="137" y="140"/>
                  </a:cxn>
                  <a:cxn ang="0">
                    <a:pos x="119" y="90"/>
                  </a:cxn>
                  <a:cxn ang="0">
                    <a:pos x="123" y="85"/>
                  </a:cxn>
                  <a:cxn ang="0">
                    <a:pos x="127" y="61"/>
                  </a:cxn>
                  <a:cxn ang="0">
                    <a:pos x="144" y="64"/>
                  </a:cxn>
                  <a:cxn ang="0">
                    <a:pos x="210" y="125"/>
                  </a:cxn>
                  <a:cxn ang="0">
                    <a:pos x="163" y="90"/>
                  </a:cxn>
                  <a:cxn ang="0">
                    <a:pos x="137" y="40"/>
                  </a:cxn>
                  <a:cxn ang="0">
                    <a:pos x="144" y="31"/>
                  </a:cxn>
                  <a:cxn ang="0">
                    <a:pos x="177" y="59"/>
                  </a:cxn>
                  <a:cxn ang="0">
                    <a:pos x="170" y="56"/>
                  </a:cxn>
                  <a:cxn ang="0">
                    <a:pos x="155" y="18"/>
                  </a:cxn>
                  <a:cxn ang="0">
                    <a:pos x="195" y="56"/>
                  </a:cxn>
                  <a:cxn ang="0">
                    <a:pos x="169" y="37"/>
                  </a:cxn>
                  <a:cxn ang="0">
                    <a:pos x="149" y="2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31" name="Freeform 107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/>
                <a:ahLst/>
                <a:cxnLst>
                  <a:cxn ang="0">
                    <a:pos x="208" y="39"/>
                  </a:cxn>
                  <a:cxn ang="0">
                    <a:pos x="192" y="23"/>
                  </a:cxn>
                  <a:cxn ang="0">
                    <a:pos x="186" y="16"/>
                  </a:cxn>
                  <a:cxn ang="0">
                    <a:pos x="170" y="10"/>
                  </a:cxn>
                  <a:cxn ang="0">
                    <a:pos x="156" y="5"/>
                  </a:cxn>
                  <a:cxn ang="0">
                    <a:pos x="136" y="0"/>
                  </a:cxn>
                  <a:cxn ang="0">
                    <a:pos x="119" y="0"/>
                  </a:cxn>
                  <a:cxn ang="0">
                    <a:pos x="104" y="2"/>
                  </a:cxn>
                  <a:cxn ang="0">
                    <a:pos x="86" y="4"/>
                  </a:cxn>
                  <a:cxn ang="0">
                    <a:pos x="66" y="9"/>
                  </a:cxn>
                  <a:cxn ang="0">
                    <a:pos x="54" y="19"/>
                  </a:cxn>
                  <a:cxn ang="0">
                    <a:pos x="42" y="33"/>
                  </a:cxn>
                  <a:cxn ang="0">
                    <a:pos x="29" y="43"/>
                  </a:cxn>
                  <a:cxn ang="0">
                    <a:pos x="19" y="54"/>
                  </a:cxn>
                  <a:cxn ang="0">
                    <a:pos x="8" y="69"/>
                  </a:cxn>
                  <a:cxn ang="0">
                    <a:pos x="0" y="99"/>
                  </a:cxn>
                  <a:cxn ang="0">
                    <a:pos x="2" y="123"/>
                  </a:cxn>
                  <a:cxn ang="0">
                    <a:pos x="12" y="157"/>
                  </a:cxn>
                  <a:cxn ang="0">
                    <a:pos x="29" y="186"/>
                  </a:cxn>
                  <a:cxn ang="0">
                    <a:pos x="66" y="257"/>
                  </a:cxn>
                  <a:cxn ang="0">
                    <a:pos x="52" y="181"/>
                  </a:cxn>
                  <a:cxn ang="0">
                    <a:pos x="44" y="156"/>
                  </a:cxn>
                  <a:cxn ang="0">
                    <a:pos x="39" y="133"/>
                  </a:cxn>
                  <a:cxn ang="0">
                    <a:pos x="37" y="109"/>
                  </a:cxn>
                  <a:cxn ang="0">
                    <a:pos x="42" y="81"/>
                  </a:cxn>
                  <a:cxn ang="0">
                    <a:pos x="46" y="61"/>
                  </a:cxn>
                  <a:cxn ang="0">
                    <a:pos x="56" y="35"/>
                  </a:cxn>
                  <a:cxn ang="0">
                    <a:pos x="72" y="23"/>
                  </a:cxn>
                  <a:cxn ang="0">
                    <a:pos x="92" y="18"/>
                  </a:cxn>
                  <a:cxn ang="0">
                    <a:pos x="144" y="15"/>
                  </a:cxn>
                  <a:cxn ang="0">
                    <a:pos x="176" y="23"/>
                  </a:cxn>
                  <a:cxn ang="0">
                    <a:pos x="211" y="42"/>
                  </a:cxn>
                  <a:cxn ang="0">
                    <a:pos x="208" y="39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32" name="Freeform 108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/>
                <a:ahLst/>
                <a:cxnLst>
                  <a:cxn ang="0">
                    <a:pos x="63" y="251"/>
                  </a:cxn>
                  <a:cxn ang="0">
                    <a:pos x="48" y="207"/>
                  </a:cxn>
                  <a:cxn ang="0">
                    <a:pos x="41" y="189"/>
                  </a:cxn>
                  <a:cxn ang="0">
                    <a:pos x="26" y="166"/>
                  </a:cxn>
                  <a:cxn ang="0">
                    <a:pos x="10" y="145"/>
                  </a:cxn>
                  <a:cxn ang="0">
                    <a:pos x="1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6" y="81"/>
                  </a:cxn>
                  <a:cxn ang="0">
                    <a:pos x="30" y="34"/>
                  </a:cxn>
                  <a:cxn ang="0">
                    <a:pos x="41" y="23"/>
                  </a:cxn>
                  <a:cxn ang="0">
                    <a:pos x="61" y="10"/>
                  </a:cxn>
                  <a:cxn ang="0">
                    <a:pos x="78" y="2"/>
                  </a:cxn>
                  <a:cxn ang="0">
                    <a:pos x="100" y="0"/>
                  </a:cxn>
                  <a:cxn ang="0">
                    <a:pos x="118" y="5"/>
                  </a:cxn>
                  <a:cxn ang="0">
                    <a:pos x="140" y="10"/>
                  </a:cxn>
                  <a:cxn ang="0">
                    <a:pos x="163" y="25"/>
                  </a:cxn>
                  <a:cxn ang="0">
                    <a:pos x="170" y="36"/>
                  </a:cxn>
                  <a:cxn ang="0">
                    <a:pos x="184" y="51"/>
                  </a:cxn>
                  <a:cxn ang="0">
                    <a:pos x="195" y="64"/>
                  </a:cxn>
                  <a:cxn ang="0">
                    <a:pos x="215" y="129"/>
                  </a:cxn>
                  <a:cxn ang="0">
                    <a:pos x="217" y="142"/>
                  </a:cxn>
                  <a:cxn ang="0">
                    <a:pos x="212" y="164"/>
                  </a:cxn>
                  <a:cxn ang="0">
                    <a:pos x="201" y="225"/>
                  </a:cxn>
                  <a:cxn ang="0">
                    <a:pos x="202" y="165"/>
                  </a:cxn>
                  <a:cxn ang="0">
                    <a:pos x="195" y="138"/>
                  </a:cxn>
                  <a:cxn ang="0">
                    <a:pos x="190" y="122"/>
                  </a:cxn>
                  <a:cxn ang="0">
                    <a:pos x="182" y="100"/>
                  </a:cxn>
                  <a:cxn ang="0">
                    <a:pos x="173" y="79"/>
                  </a:cxn>
                  <a:cxn ang="0">
                    <a:pos x="159" y="57"/>
                  </a:cxn>
                  <a:cxn ang="0">
                    <a:pos x="144" y="37"/>
                  </a:cxn>
                  <a:cxn ang="0">
                    <a:pos x="131" y="20"/>
                  </a:cxn>
                  <a:cxn ang="0">
                    <a:pos x="118" y="10"/>
                  </a:cxn>
                  <a:cxn ang="0">
                    <a:pos x="103" y="6"/>
                  </a:cxn>
                  <a:cxn ang="0">
                    <a:pos x="87" y="10"/>
                  </a:cxn>
                  <a:cxn ang="0">
                    <a:pos x="77" y="19"/>
                  </a:cxn>
                  <a:cxn ang="0">
                    <a:pos x="70" y="36"/>
                  </a:cxn>
                  <a:cxn ang="0">
                    <a:pos x="70" y="48"/>
                  </a:cxn>
                  <a:cxn ang="0">
                    <a:pos x="65" y="71"/>
                  </a:cxn>
                  <a:cxn ang="0">
                    <a:pos x="58" y="85"/>
                  </a:cxn>
                  <a:cxn ang="0">
                    <a:pos x="43" y="108"/>
                  </a:cxn>
                  <a:cxn ang="0">
                    <a:pos x="41" y="119"/>
                  </a:cxn>
                  <a:cxn ang="0">
                    <a:pos x="38" y="131"/>
                  </a:cxn>
                  <a:cxn ang="0">
                    <a:pos x="38" y="147"/>
                  </a:cxn>
                  <a:cxn ang="0">
                    <a:pos x="65" y="203"/>
                  </a:cxn>
                  <a:cxn ang="0">
                    <a:pos x="63" y="25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33" name="Freeform 109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/>
                <a:ahLst/>
                <a:cxnLst>
                  <a:cxn ang="0">
                    <a:pos x="1" y="301"/>
                  </a:cxn>
                  <a:cxn ang="0">
                    <a:pos x="11" y="289"/>
                  </a:cxn>
                  <a:cxn ang="0">
                    <a:pos x="80" y="365"/>
                  </a:cxn>
                  <a:cxn ang="0">
                    <a:pos x="25" y="291"/>
                  </a:cxn>
                  <a:cxn ang="0">
                    <a:pos x="31" y="283"/>
                  </a:cxn>
                  <a:cxn ang="0">
                    <a:pos x="99" y="336"/>
                  </a:cxn>
                  <a:cxn ang="0">
                    <a:pos x="28" y="280"/>
                  </a:cxn>
                  <a:cxn ang="0">
                    <a:pos x="37" y="267"/>
                  </a:cxn>
                  <a:cxn ang="0">
                    <a:pos x="46" y="254"/>
                  </a:cxn>
                  <a:cxn ang="0">
                    <a:pos x="41" y="245"/>
                  </a:cxn>
                  <a:cxn ang="0">
                    <a:pos x="50" y="239"/>
                  </a:cxn>
                  <a:cxn ang="0">
                    <a:pos x="46" y="238"/>
                  </a:cxn>
                  <a:cxn ang="0">
                    <a:pos x="46" y="225"/>
                  </a:cxn>
                  <a:cxn ang="0">
                    <a:pos x="50" y="216"/>
                  </a:cxn>
                  <a:cxn ang="0">
                    <a:pos x="132" y="280"/>
                  </a:cxn>
                  <a:cxn ang="0">
                    <a:pos x="46" y="213"/>
                  </a:cxn>
                  <a:cxn ang="0">
                    <a:pos x="55" y="213"/>
                  </a:cxn>
                  <a:cxn ang="0">
                    <a:pos x="55" y="194"/>
                  </a:cxn>
                  <a:cxn ang="0">
                    <a:pos x="159" y="238"/>
                  </a:cxn>
                  <a:cxn ang="0">
                    <a:pos x="77" y="208"/>
                  </a:cxn>
                  <a:cxn ang="0">
                    <a:pos x="47" y="182"/>
                  </a:cxn>
                  <a:cxn ang="0">
                    <a:pos x="50" y="172"/>
                  </a:cxn>
                  <a:cxn ang="0">
                    <a:pos x="68" y="180"/>
                  </a:cxn>
                  <a:cxn ang="0">
                    <a:pos x="70" y="168"/>
                  </a:cxn>
                  <a:cxn ang="0">
                    <a:pos x="146" y="188"/>
                  </a:cxn>
                  <a:cxn ang="0">
                    <a:pos x="118" y="178"/>
                  </a:cxn>
                  <a:cxn ang="0">
                    <a:pos x="58" y="154"/>
                  </a:cxn>
                  <a:cxn ang="0">
                    <a:pos x="55" y="136"/>
                  </a:cxn>
                  <a:cxn ang="0">
                    <a:pos x="60" y="126"/>
                  </a:cxn>
                  <a:cxn ang="0">
                    <a:pos x="80" y="134"/>
                  </a:cxn>
                  <a:cxn ang="0">
                    <a:pos x="76" y="116"/>
                  </a:cxn>
                  <a:cxn ang="0">
                    <a:pos x="70" y="105"/>
                  </a:cxn>
                  <a:cxn ang="0">
                    <a:pos x="75" y="99"/>
                  </a:cxn>
                  <a:cxn ang="0">
                    <a:pos x="155" y="130"/>
                  </a:cxn>
                  <a:cxn ang="0">
                    <a:pos x="250" y="154"/>
                  </a:cxn>
                  <a:cxn ang="0">
                    <a:pos x="118" y="115"/>
                  </a:cxn>
                  <a:cxn ang="0">
                    <a:pos x="75" y="99"/>
                  </a:cxn>
                  <a:cxn ang="0">
                    <a:pos x="80" y="89"/>
                  </a:cxn>
                  <a:cxn ang="0">
                    <a:pos x="72" y="70"/>
                  </a:cxn>
                  <a:cxn ang="0">
                    <a:pos x="75" y="56"/>
                  </a:cxn>
                  <a:cxn ang="0">
                    <a:pos x="118" y="72"/>
                  </a:cxn>
                  <a:cxn ang="0">
                    <a:pos x="108" y="68"/>
                  </a:cxn>
                  <a:cxn ang="0">
                    <a:pos x="80" y="56"/>
                  </a:cxn>
                  <a:cxn ang="0">
                    <a:pos x="75" y="49"/>
                  </a:cxn>
                  <a:cxn ang="0">
                    <a:pos x="60" y="40"/>
                  </a:cxn>
                  <a:cxn ang="0">
                    <a:pos x="146" y="56"/>
                  </a:cxn>
                  <a:cxn ang="0">
                    <a:pos x="60" y="27"/>
                  </a:cxn>
                  <a:cxn ang="0">
                    <a:pos x="161" y="27"/>
                  </a:cxn>
                  <a:cxn ang="0">
                    <a:pos x="206" y="23"/>
                  </a:cxn>
                  <a:cxn ang="0">
                    <a:pos x="75" y="27"/>
                  </a:cxn>
                  <a:cxn ang="0">
                    <a:pos x="55" y="10"/>
                  </a:cxn>
                  <a:cxn ang="0">
                    <a:pos x="26" y="4"/>
                  </a:cxn>
                  <a:cxn ang="0">
                    <a:pos x="0" y="317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134" name="Freeform 110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/>
                <a:ahLst/>
                <a:cxnLst>
                  <a:cxn ang="0">
                    <a:pos x="145" y="25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2"/>
                  </a:cxn>
                  <a:cxn ang="0">
                    <a:pos x="64" y="9"/>
                  </a:cxn>
                  <a:cxn ang="0">
                    <a:pos x="30" y="29"/>
                  </a:cxn>
                  <a:cxn ang="0">
                    <a:pos x="19" y="38"/>
                  </a:cxn>
                  <a:cxn ang="0">
                    <a:pos x="11" y="47"/>
                  </a:cxn>
                  <a:cxn ang="0">
                    <a:pos x="3" y="75"/>
                  </a:cxn>
                  <a:cxn ang="0">
                    <a:pos x="0" y="83"/>
                  </a:cxn>
                  <a:cxn ang="0">
                    <a:pos x="3" y="94"/>
                  </a:cxn>
                  <a:cxn ang="0">
                    <a:pos x="8" y="104"/>
                  </a:cxn>
                  <a:cxn ang="0">
                    <a:pos x="22" y="122"/>
                  </a:cxn>
                  <a:cxn ang="0">
                    <a:pos x="33" y="133"/>
                  </a:cxn>
                  <a:cxn ang="0">
                    <a:pos x="49" y="145"/>
                  </a:cxn>
                  <a:cxn ang="0">
                    <a:pos x="84" y="160"/>
                  </a:cxn>
                  <a:cxn ang="0">
                    <a:pos x="67" y="141"/>
                  </a:cxn>
                  <a:cxn ang="0">
                    <a:pos x="52" y="124"/>
                  </a:cxn>
                  <a:cxn ang="0">
                    <a:pos x="44" y="108"/>
                  </a:cxn>
                  <a:cxn ang="0">
                    <a:pos x="47" y="94"/>
                  </a:cxn>
                  <a:cxn ang="0">
                    <a:pos x="49" y="83"/>
                  </a:cxn>
                  <a:cxn ang="0">
                    <a:pos x="44" y="70"/>
                  </a:cxn>
                  <a:cxn ang="0">
                    <a:pos x="41" y="59"/>
                  </a:cxn>
                  <a:cxn ang="0">
                    <a:pos x="55" y="38"/>
                  </a:cxn>
                  <a:cxn ang="0">
                    <a:pos x="58" y="27"/>
                  </a:cxn>
                  <a:cxn ang="0">
                    <a:pos x="70" y="18"/>
                  </a:cxn>
                  <a:cxn ang="0">
                    <a:pos x="94" y="6"/>
                  </a:cxn>
                  <a:cxn ang="0">
                    <a:pos x="106" y="15"/>
                  </a:cxn>
                  <a:cxn ang="0">
                    <a:pos x="149" y="30"/>
                  </a:cxn>
                  <a:cxn ang="0">
                    <a:pos x="145" y="25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</p:grpSp>
      </p:grpSp>
      <p:sp>
        <p:nvSpPr>
          <p:cNvPr id="1137" name="Rectangle 1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138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139" name="Rectangle 1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pl-PL"/>
          </a:p>
        </p:txBody>
      </p:sp>
      <p:sp>
        <p:nvSpPr>
          <p:cNvPr id="1140" name="Rectangle 1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r>
              <a:rPr lang="pl-PL" smtClean="0"/>
              <a:t>dr Jerzy Raciborski - Zakład Prawa Akademii Wychowania Fizycznego w Krakowie, wrzesień 2018</a:t>
            </a:r>
            <a:endParaRPr lang="pl-PL"/>
          </a:p>
        </p:txBody>
      </p:sp>
      <p:sp>
        <p:nvSpPr>
          <p:cNvPr id="1141" name="Rectangle 1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5B306F65-9297-4BC9-9011-D7968D73F89C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i="0" dirty="0" smtClean="0">
                <a:latin typeface="Calibri" pitchFamily="34" charset="0"/>
              </a:rPr>
              <a:t>Różne formy specjalizacji </a:t>
            </a:r>
            <a:br>
              <a:rPr lang="pl-PL" b="1" i="0" dirty="0" smtClean="0">
                <a:latin typeface="Calibri" pitchFamily="34" charset="0"/>
              </a:rPr>
            </a:br>
            <a:r>
              <a:rPr lang="pl-PL" b="1" i="0" dirty="0" smtClean="0">
                <a:latin typeface="Calibri" pitchFamily="34" charset="0"/>
              </a:rPr>
              <a:t>oferty turystycznej </a:t>
            </a:r>
            <a:r>
              <a:rPr lang="pl-PL" b="1" i="0" dirty="0" err="1" smtClean="0">
                <a:latin typeface="Calibri" pitchFamily="34" charset="0"/>
              </a:rPr>
              <a:t>na</a:t>
            </a:r>
            <a:r>
              <a:rPr lang="pl-PL" b="1" i="0" dirty="0" smtClean="0">
                <a:latin typeface="Calibri" pitchFamily="34" charset="0"/>
              </a:rPr>
              <a:t> wsi </a:t>
            </a:r>
            <a:br>
              <a:rPr lang="pl-PL" b="1" i="0" dirty="0" smtClean="0">
                <a:latin typeface="Calibri" pitchFamily="34" charset="0"/>
              </a:rPr>
            </a:br>
            <a:r>
              <a:rPr lang="pl-PL" i="0" u="sng" dirty="0" smtClean="0">
                <a:latin typeface="Calibri" pitchFamily="34" charset="0"/>
              </a:rPr>
              <a:t>przepisy prawne</a:t>
            </a:r>
            <a:r>
              <a:rPr lang="pl-PL" sz="4000" u="sng" dirty="0" smtClean="0"/>
              <a:t/>
            </a:r>
            <a:br>
              <a:rPr lang="pl-PL" sz="4000" u="sng" dirty="0" smtClean="0"/>
            </a:br>
            <a:r>
              <a:rPr lang="pl-PL" dirty="0" smtClean="0">
                <a:latin typeface="+mn-lt"/>
              </a:rPr>
              <a:t/>
            </a:r>
            <a:br>
              <a:rPr lang="pl-PL" dirty="0" smtClean="0">
                <a:latin typeface="+mn-lt"/>
              </a:rPr>
            </a:br>
            <a:endParaRPr lang="pl-PL" sz="1800" dirty="0">
              <a:latin typeface="+mn-lt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5500678"/>
            <a:ext cx="9144000" cy="1357322"/>
          </a:xfrm>
        </p:spPr>
        <p:txBody>
          <a:bodyPr>
            <a:normAutofit fontScale="32500" lnSpcReduction="20000"/>
          </a:bodyPr>
          <a:lstStyle/>
          <a:p>
            <a:r>
              <a:rPr lang="pl-PL" sz="4300" dirty="0">
                <a:solidFill>
                  <a:schemeClr val="tx1"/>
                </a:solidFill>
                <a:latin typeface="Calibri" pitchFamily="34" charset="0"/>
              </a:rPr>
              <a:t>„Europejski Fundusz Rolny na rzecz Rozwoju Obszarów Wiejskich: Europa inwestująca w obszary wiejskie”</a:t>
            </a:r>
          </a:p>
          <a:p>
            <a:r>
              <a:rPr lang="pl-PL" sz="4300" dirty="0">
                <a:solidFill>
                  <a:schemeClr val="tx1"/>
                </a:solidFill>
                <a:latin typeface="Calibri" pitchFamily="34" charset="0"/>
              </a:rPr>
              <a:t>Operacja współfinansowana ze środków Unii Europejskiej w ramach Schematu II Pomocy Technicznej </a:t>
            </a:r>
            <a:r>
              <a:rPr lang="pl-PL" sz="43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pl-PL" sz="43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4300" dirty="0" smtClean="0">
                <a:solidFill>
                  <a:schemeClr val="tx1"/>
                </a:solidFill>
                <a:latin typeface="Calibri" pitchFamily="34" charset="0"/>
              </a:rPr>
              <a:t>„</a:t>
            </a:r>
            <a:r>
              <a:rPr lang="pl-PL" sz="4300" dirty="0">
                <a:solidFill>
                  <a:schemeClr val="tx1"/>
                </a:solidFill>
                <a:latin typeface="Calibri" pitchFamily="34" charset="0"/>
              </a:rPr>
              <a:t>Krajowa Sieć Obszarów Wiejskich” Programu Rozwoju Obszarów Wiejskich na lata 2014–2020</a:t>
            </a:r>
          </a:p>
          <a:p>
            <a:r>
              <a:rPr lang="pl-PL" sz="4300" dirty="0">
                <a:solidFill>
                  <a:schemeClr val="tx1"/>
                </a:solidFill>
                <a:latin typeface="Calibri" pitchFamily="34" charset="0"/>
              </a:rPr>
              <a:t>Materiał opracowany na zlecenie Kujawsko-Pomorskiego Ośrodka Doradztwa Rolniczego w Minikowie</a:t>
            </a:r>
          </a:p>
          <a:p>
            <a:r>
              <a:rPr lang="pl-PL" sz="4300" dirty="0">
                <a:solidFill>
                  <a:schemeClr val="tx1"/>
                </a:solidFill>
                <a:latin typeface="Calibri" pitchFamily="34" charset="0"/>
              </a:rPr>
              <a:t>Instytucja Zarządzająca Programem Rozwoju Obszarów Wiejskich na lata 2014-2020 - Minister Rolnictwa </a:t>
            </a:r>
            <a:r>
              <a:rPr lang="pl-PL" sz="4300" dirty="0" smtClean="0">
                <a:solidFill>
                  <a:schemeClr val="tx1"/>
                </a:solidFill>
                <a:latin typeface="Calibri" pitchFamily="34" charset="0"/>
              </a:rPr>
              <a:t>i </a:t>
            </a:r>
            <a:r>
              <a:rPr lang="pl-PL" sz="4300" dirty="0">
                <a:solidFill>
                  <a:schemeClr val="tx1"/>
                </a:solidFill>
                <a:latin typeface="Calibri" pitchFamily="34" charset="0"/>
              </a:rPr>
              <a:t>Rozwoju Wsi</a:t>
            </a:r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843808" y="2636912"/>
            <a:ext cx="343073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>
                <a:latin typeface="Calibri" pitchFamily="34" charset="0"/>
                <a:cs typeface="Times New Roman" pitchFamily="18" charset="0"/>
              </a:rPr>
              <a:t>dr Jerzy Raciborski</a:t>
            </a:r>
            <a:r>
              <a:rPr lang="pl-PL" sz="2400" dirty="0" smtClean="0">
                <a:latin typeface="Calibri" pitchFamily="34" charset="0"/>
              </a:rPr>
              <a:t/>
            </a:r>
            <a:br>
              <a:rPr lang="pl-PL" sz="2400" dirty="0" smtClean="0">
                <a:latin typeface="Calibri" pitchFamily="34" charset="0"/>
              </a:rPr>
            </a:br>
            <a:r>
              <a:rPr lang="pl-PL" dirty="0" smtClean="0">
                <a:latin typeface="Calibri" pitchFamily="34" charset="0"/>
                <a:cs typeface="Times New Roman" pitchFamily="18" charset="0"/>
              </a:rPr>
              <a:t>Barzkowice</a:t>
            </a:r>
            <a:r>
              <a:rPr lang="pl-PL" dirty="0" smtClean="0">
                <a:latin typeface="Calibri" pitchFamily="34" charset="0"/>
                <a:cs typeface="Times New Roman" pitchFamily="18" charset="0"/>
              </a:rPr>
              <a:t>, 4 </a:t>
            </a:r>
            <a:r>
              <a:rPr lang="pl-PL" dirty="0" smtClean="0">
                <a:latin typeface="Calibri" pitchFamily="34" charset="0"/>
                <a:cs typeface="Times New Roman" pitchFamily="18" charset="0"/>
              </a:rPr>
              <a:t>października 2018  r.</a:t>
            </a:r>
            <a:endParaRPr lang="pl-PL" dirty="0">
              <a:latin typeface="Calibri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0" y="3861048"/>
            <a:ext cx="9144000" cy="1555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9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705644"/>
          </a:xfrm>
        </p:spPr>
        <p:txBody>
          <a:bodyPr/>
          <a:lstStyle/>
          <a:p>
            <a:r>
              <a:rPr lang="pl-PL" sz="3200" dirty="0" smtClean="0">
                <a:effectLst/>
              </a:rPr>
              <a:t>Zwolnienie w zakresie rejestracji działalności</a:t>
            </a:r>
            <a:endParaRPr lang="pl-PL" sz="3200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636740"/>
          </a:xfrm>
        </p:spPr>
        <p:txBody>
          <a:bodyPr/>
          <a:lstStyle/>
          <a:p>
            <a:r>
              <a:rPr lang="pl-PL" sz="2000" dirty="0" smtClean="0"/>
              <a:t>Zgodnie z </a:t>
            </a:r>
            <a:r>
              <a:rPr lang="pl-PL" sz="2000" b="1" dirty="0" smtClean="0"/>
              <a:t>art. 6 1.2) Prawa przedsiębiorców </a:t>
            </a:r>
            <a:r>
              <a:rPr lang="pl-PL" sz="2000" dirty="0" smtClean="0"/>
              <a:t>- przepisów ustawy nie stosuje się do wynajmowania przez </a:t>
            </a:r>
            <a:r>
              <a:rPr lang="pl-PL" sz="2000" u="sng" dirty="0" smtClean="0"/>
              <a:t>rolników</a:t>
            </a:r>
            <a:r>
              <a:rPr lang="pl-PL" sz="2000" dirty="0" smtClean="0"/>
              <a:t> pokoi, sprzedaży posiłków domowych i świadczenia </a:t>
            </a:r>
            <a:r>
              <a:rPr lang="pl-PL" sz="2000" u="sng" dirty="0" smtClean="0"/>
              <a:t>w gospodarstwach rolnych</a:t>
            </a:r>
            <a:r>
              <a:rPr lang="pl-PL" sz="2000" dirty="0" smtClean="0"/>
              <a:t> innych usług związanych z pobytem turystów. Tym samym nie ma obowiązku zgłaszania działalności gospodarczej w tym zakresie do CEIDG czy KRS.</a:t>
            </a:r>
          </a:p>
          <a:p>
            <a:r>
              <a:rPr lang="pl-PL" sz="2000" dirty="0" smtClean="0"/>
              <a:t>Dodatkowo w przepisach szczególnych:</a:t>
            </a:r>
          </a:p>
          <a:p>
            <a:pPr>
              <a:buNone/>
            </a:pPr>
            <a:r>
              <a:rPr lang="pl-PL" sz="2000" dirty="0" smtClean="0"/>
              <a:t>- nie ma obowiązku zgłaszania w gminie zmiany sposobu wykorzystywania do 5 pokoi w budynkach mieszkalnych na usługi hotelarskie dla celów podatku od nieruchomości, ale jest obowiązek ich zgłoszenia do ewidencji obiektów w których świadczone są usługi hotelarskie;</a:t>
            </a:r>
          </a:p>
          <a:p>
            <a:pPr>
              <a:buNone/>
            </a:pPr>
            <a:r>
              <a:rPr lang="pl-PL" sz="2000" dirty="0" smtClean="0"/>
              <a:t>-nie ma obowiązku zatwierdzania ale jest obowiązek zgłoszenia żywienia turystów w powiatowym inspektoracie PIS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 Jerzy Raciborski - Zakład Prawa Akademii Wychowania Fizycznego w Krakowie, wrzesień 2018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E285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Agroturystyka – uzupełnienie działalności rolniczej w gospodarstwie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8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849660"/>
          </a:xfrm>
        </p:spPr>
        <p:txBody>
          <a:bodyPr/>
          <a:lstStyle/>
          <a:p>
            <a:r>
              <a:rPr lang="pl-PL" sz="3600" dirty="0" smtClean="0">
                <a:effectLst/>
              </a:rPr>
              <a:t>Zwolnienia i ulgi podatkowe</a:t>
            </a:r>
            <a:endParaRPr lang="pl-PL" sz="3600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196752"/>
            <a:ext cx="7918648" cy="4708748"/>
          </a:xfrm>
        </p:spPr>
        <p:txBody>
          <a:bodyPr/>
          <a:lstStyle/>
          <a:p>
            <a:r>
              <a:rPr lang="pl-PL" sz="2000" b="1" dirty="0" smtClean="0"/>
              <a:t>Zwolnienie z podatku dochodowego </a:t>
            </a:r>
            <a:r>
              <a:rPr lang="pl-PL" sz="2000" dirty="0" smtClean="0"/>
              <a:t>dochodów uzyskanych z tytułu wynajmu pokoi gościnnych, w budynkach mieszkalnych położonych na terenach wiejskich w gospodarstwie rolnym, osobom przebywającym na wypoczynku oraz dochody uzyskane z tytułu wyżywienia tych osób, jeżeli liczba wynajmowanych pokoi nie przekracza 5 (art. 21 </a:t>
            </a:r>
            <a:r>
              <a:rPr lang="pl-PL" sz="2000" dirty="0" err="1" smtClean="0"/>
              <a:t>pkt</a:t>
            </a:r>
            <a:r>
              <a:rPr lang="pl-PL" sz="2000" dirty="0" smtClean="0"/>
              <a:t> 43 </a:t>
            </a:r>
            <a:r>
              <a:rPr lang="pl-PL" sz="2000" dirty="0" err="1" smtClean="0"/>
              <a:t>updof</a:t>
            </a:r>
            <a:r>
              <a:rPr lang="pl-PL" sz="2000" dirty="0" smtClean="0"/>
              <a:t>)</a:t>
            </a:r>
          </a:p>
          <a:p>
            <a:r>
              <a:rPr lang="pl-PL" sz="2000" dirty="0" smtClean="0"/>
              <a:t>Możliwość opodatkowania </a:t>
            </a:r>
            <a:r>
              <a:rPr lang="pl-PL" sz="2000" b="1" dirty="0" smtClean="0"/>
              <a:t>kartą podatkową </a:t>
            </a:r>
            <a:r>
              <a:rPr lang="pl-PL" sz="2000" dirty="0" smtClean="0"/>
              <a:t>wynajmowania przez rolników nie będących przedsiębiorcami do 12 pokoi i żywienia gości w tych pokojach</a:t>
            </a:r>
          </a:p>
          <a:p>
            <a:r>
              <a:rPr lang="pl-PL" sz="2000" dirty="0" smtClean="0"/>
              <a:t>Możliwość opodatkowania  podatkiem od nieruchomości 5 wynajmowanych pokoi tak jak </a:t>
            </a:r>
            <a:r>
              <a:rPr lang="pl-PL" sz="2000" b="1" dirty="0" smtClean="0"/>
              <a:t>powierzchni mieszkalnej  </a:t>
            </a:r>
            <a:r>
              <a:rPr lang="pl-PL" sz="2000" dirty="0" smtClean="0"/>
              <a:t>a nie powierzchni wykorzystywanej do działalności gospodarczej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2018</a:t>
            </a:r>
            <a:endParaRPr lang="pl-PL" sz="12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E285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Agroturystyka – uzupełnienie działalności rolniczej w gospodarstwie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8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effectLst/>
              </a:rPr>
              <a:t>Najważniejsze zagadnienia</a:t>
            </a:r>
            <a:endParaRPr lang="pl-PL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Usługi wykraczające poza pojęcie agroturystyki</a:t>
            </a:r>
          </a:p>
          <a:p>
            <a:r>
              <a:rPr lang="pl-PL" dirty="0" smtClean="0"/>
              <a:t>Regulacja usług hotelarskich</a:t>
            </a:r>
          </a:p>
          <a:p>
            <a:r>
              <a:rPr lang="pl-PL" dirty="0" smtClean="0"/>
              <a:t>Regulacja organizacji imprez turystycznych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2018</a:t>
            </a:r>
            <a:endParaRPr lang="pl-PL" sz="12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D2A000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pl-PL" dirty="0" smtClean="0"/>
              <a:t>Turystyka wiejska – usługi turystyczne różnych podmiotów na wsi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8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 smtClean="0">
                <a:effectLst/>
              </a:rPr>
              <a:t>Usługi wykraczające poza pojęcie agroturystyki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608512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 smtClean="0"/>
              <a:t>Świadczenie usług turystycznych jako podstawowy przedmiot działalności wykracza poza wcześniej definiowane pojęcie agroturystyki i jest określane szerzej jako turystyka wiejska, jeżeli oferta odnosi się do szczególnych walorów środowiska wiejskiego – przyrody, przestrzeni lub kultury. W szczególności:</a:t>
            </a:r>
          </a:p>
          <a:p>
            <a:r>
              <a:rPr lang="pl-PL" sz="2000" dirty="0" smtClean="0"/>
              <a:t>Usługi świadczone poza </a:t>
            </a:r>
            <a:r>
              <a:rPr lang="pl-PL" sz="2000" b="1" dirty="0" smtClean="0"/>
              <a:t>gospodarstwem rolnym </a:t>
            </a:r>
            <a:r>
              <a:rPr lang="pl-PL" sz="2000" dirty="0" smtClean="0"/>
              <a:t>przez osoby nie będące </a:t>
            </a:r>
            <a:r>
              <a:rPr lang="pl-PL" sz="2000" b="1" dirty="0" smtClean="0"/>
              <a:t>rolnikami</a:t>
            </a:r>
          </a:p>
          <a:p>
            <a:r>
              <a:rPr lang="pl-PL" sz="2000" dirty="0" smtClean="0"/>
              <a:t>Usługi wykraczające poza przedmiot określony w art. 6 Prawa przedsiębiorców </a:t>
            </a:r>
          </a:p>
          <a:p>
            <a:r>
              <a:rPr lang="pl-PL" sz="2000" dirty="0" smtClean="0"/>
              <a:t>Usługi w zakresie działalności regulowanej (organizowanie imprez turystycznych, działalność lecznicza, transport regulowany, sprzedaż alkoholu itp.)</a:t>
            </a:r>
          </a:p>
          <a:p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2018</a:t>
            </a:r>
            <a:endParaRPr lang="pl-PL" sz="12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D2A000"/>
          </a:solidFill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pl-PL" dirty="0" smtClean="0"/>
              <a:t>Turystyka wiejska – usługi turystyczne różnych podmiotów na wsi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8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633636"/>
          </a:xfrm>
        </p:spPr>
        <p:txBody>
          <a:bodyPr/>
          <a:lstStyle/>
          <a:p>
            <a:r>
              <a:rPr lang="pl-PL" sz="3600" dirty="0" smtClean="0">
                <a:effectLst/>
              </a:rPr>
              <a:t>Regulacja usług hotelarskich</a:t>
            </a:r>
            <a:endParaRPr lang="pl-PL" sz="3600" dirty="0">
              <a:effectLst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1"/>
          </p:nvPr>
        </p:nvSpPr>
        <p:spPr>
          <a:xfrm>
            <a:off x="685800" y="1268760"/>
            <a:ext cx="3810000" cy="463674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pl-PL" sz="1800" b="1" dirty="0" smtClean="0"/>
              <a:t>Usługi w obiektach hotelarskich (m.in..hotele, pensjonaty, kempingi):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600" dirty="0" smtClean="0"/>
              <a:t>Spełnienie wymagań sanitarnych, przeciwpożarowych i budowlanych potwierdzone dokumentami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600" dirty="0" smtClean="0"/>
              <a:t>Spełnienie wymagań dla rodzaju i kategorii obiektu potwierdzone oceną obiektu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600" dirty="0" smtClean="0"/>
              <a:t>Uzyskanie decyzji marszałka o zaszeregowaniu do rodzaju (i kategorii)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600" dirty="0" smtClean="0"/>
              <a:t>Wpis do ewidencji obiektów hotelarskich u marszałka z urzędu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600" dirty="0" smtClean="0"/>
              <a:t>Kontrola następcza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600" dirty="0" smtClean="0"/>
              <a:t>Możliwość zmiany lub cofnięcia decyzji o zaszeregowaniu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600" dirty="0" smtClean="0"/>
              <a:t>Możliwość wstrzymania świadczenia usług w obiekcie</a:t>
            </a:r>
          </a:p>
          <a:p>
            <a:endParaRPr lang="pl-PL" sz="1400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3810000" cy="4708748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pl-PL" sz="1800" b="1" dirty="0" smtClean="0"/>
              <a:t>Usługi hotelarskie w innych obiektach: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600" dirty="0" smtClean="0"/>
              <a:t>Zgłoszenie do ewidencji obiektów prowadzonej w gminie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600" dirty="0" smtClean="0"/>
              <a:t>Kontrola następcza (także w zakresie spełnienia wymagań sanitarnych, przeciwpożarowych i budowlanych – możliwość żądania potwierdzenia dokumentami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600" dirty="0" smtClean="0"/>
              <a:t>Możliwość wstrzymania świadczenia usług w obiekcie – do czasu usunięcia braków</a:t>
            </a:r>
          </a:p>
          <a:p>
            <a:endParaRPr lang="pl-PL" sz="16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2018</a:t>
            </a:r>
            <a:endParaRPr lang="pl-PL" sz="12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D2A000"/>
          </a:solidFill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pl-PL" dirty="0" smtClean="0"/>
              <a:t>Turystyka wiejska – usługi turystyczne różnych podmiotów na wsi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8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705644"/>
          </a:xfrm>
        </p:spPr>
        <p:txBody>
          <a:bodyPr/>
          <a:lstStyle/>
          <a:p>
            <a:r>
              <a:rPr lang="pl-PL" sz="3600" dirty="0" smtClean="0">
                <a:effectLst/>
              </a:rPr>
              <a:t>Organizacja imprez turystycznych</a:t>
            </a:r>
            <a:endParaRPr lang="pl-PL" sz="3600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780756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 smtClean="0">
                <a:solidFill>
                  <a:srgbClr val="C00000"/>
                </a:solidFill>
              </a:rPr>
              <a:t>Impreza turystyczna </a:t>
            </a:r>
            <a:r>
              <a:rPr lang="pl-PL" sz="1800" b="1" dirty="0" smtClean="0"/>
              <a:t>- </a:t>
            </a:r>
            <a:r>
              <a:rPr lang="pl-PL" sz="1800" dirty="0" smtClean="0"/>
              <a:t>połączenie co najmniej </a:t>
            </a:r>
            <a:r>
              <a:rPr lang="pl-PL" sz="1800" u="sng" dirty="0" smtClean="0"/>
              <a:t>dwóch różnych rodzajów </a:t>
            </a:r>
            <a:r>
              <a:rPr lang="pl-PL" sz="1800" dirty="0" smtClean="0"/>
              <a:t>usług turystycznych </a:t>
            </a:r>
            <a:r>
              <a:rPr lang="pl-PL" sz="1800" u="sng" dirty="0" smtClean="0"/>
              <a:t>na potrzeby tej samej podróży </a:t>
            </a:r>
            <a:r>
              <a:rPr lang="pl-PL" sz="1800" dirty="0" smtClean="0"/>
              <a:t>lub wakacji, spełniające warunki:</a:t>
            </a:r>
          </a:p>
          <a:p>
            <a:pPr marL="92075" indent="-92075">
              <a:buNone/>
            </a:pPr>
            <a:r>
              <a:rPr lang="pl-PL" sz="1800" dirty="0" smtClean="0"/>
              <a:t>1) usługi turystyczne zostały połączone przez jednego przedsiębiorcę turystycznego, w tym na prośbę podróżnego lub zgodnie z jego wyborem, przed zawarciem </a:t>
            </a:r>
            <a:r>
              <a:rPr lang="pl-PL" sz="1800" u="sng" dirty="0" smtClean="0"/>
              <a:t>umowy obejmującej wszystkie usługi</a:t>
            </a:r>
            <a:r>
              <a:rPr lang="pl-PL" sz="1800" dirty="0" smtClean="0"/>
              <a:t>; </a:t>
            </a:r>
          </a:p>
          <a:p>
            <a:pPr marL="92075" indent="-92075">
              <a:buNone/>
            </a:pPr>
            <a:r>
              <a:rPr lang="pl-PL" sz="1800" dirty="0" smtClean="0"/>
              <a:t>2) niezależnie od tego, czy zawarto </a:t>
            </a:r>
            <a:r>
              <a:rPr lang="pl-PL" sz="1800" u="sng" dirty="0" smtClean="0"/>
              <a:t>odrębne umowy </a:t>
            </a:r>
            <a:r>
              <a:rPr lang="pl-PL" sz="1800" dirty="0" smtClean="0"/>
              <a:t>z dostawcami poszczególnych usług turystycznych, usługi te są: nabywane w jednym punkcie sprzedaży, nabywane za łączna cenę, reklamowane jako całość, lub łączone w oparciu o powiązane procesy rezerwacji.</a:t>
            </a:r>
          </a:p>
          <a:p>
            <a:pPr marL="0" indent="0">
              <a:buNone/>
            </a:pPr>
            <a:r>
              <a:rPr lang="pl-PL" sz="1800" b="1" dirty="0" smtClean="0">
                <a:solidFill>
                  <a:srgbClr val="C00000"/>
                </a:solidFill>
              </a:rPr>
              <a:t>Organizator turystyki</a:t>
            </a:r>
            <a:r>
              <a:rPr lang="pl-PL" sz="1800" b="1" dirty="0" smtClean="0">
                <a:solidFill>
                  <a:srgbClr val="FF0000"/>
                </a:solidFill>
              </a:rPr>
              <a:t> </a:t>
            </a:r>
            <a:r>
              <a:rPr lang="pl-PL" sz="1800" dirty="0" smtClean="0"/>
              <a:t>- przedsiębiorca turystyczny, który tworzy i sprzedaje lub oferuje do sprzedaży imprezy turystyczne, bezpośrednio lub za pośrednictwem innego przedsiębiorcy turystycznego lub razem z innym przedsiębiorcą turystycznym.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rgbClr val="C00000"/>
                </a:solidFill>
              </a:rPr>
              <a:t>Przedsiębiorca turystyczny</a:t>
            </a:r>
            <a:r>
              <a:rPr lang="pl-PL" sz="1800" dirty="0" smtClean="0"/>
              <a:t>: będący przedsiębiorcą w rozumieniu art. 43[1] kodeksu cywilnego albo  prowadzący działalność odpłatną. (</a:t>
            </a:r>
            <a:r>
              <a:rPr lang="pl-PL" sz="1800" i="1" dirty="0" smtClean="0"/>
              <a:t>Art. 43[1] k.c. Przedsiębiorcą jest osoba fizyczna, osoba prawna i jednostka organizacyjna, niebędąca osobą prawną, której ustawa przyznaje zdolność prawną, prowadząca we własnym imieniu działalność gospodarczą lub zawodową</a:t>
            </a:r>
            <a:r>
              <a:rPr lang="pl-PL" sz="1800" dirty="0" smtClean="0"/>
              <a:t>).</a:t>
            </a:r>
          </a:p>
          <a:p>
            <a:pPr marL="0" indent="0">
              <a:buNone/>
            </a:pPr>
            <a:endParaRPr lang="pl-PL" sz="1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2018</a:t>
            </a:r>
            <a:endParaRPr lang="pl-PL" sz="12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D2A000"/>
          </a:solidFill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pl-PL" dirty="0" smtClean="0"/>
              <a:t>Turystyka wiejska – usługi turystyczne różnych podmiotów na wsi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8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777652"/>
          </a:xfrm>
        </p:spPr>
        <p:txBody>
          <a:bodyPr/>
          <a:lstStyle/>
          <a:p>
            <a:r>
              <a:rPr lang="pl-PL" sz="3600" dirty="0" smtClean="0">
                <a:effectLst/>
              </a:rPr>
              <a:t>Najważniejsze zagadnienia</a:t>
            </a:r>
            <a:endParaRPr lang="pl-PL" sz="3600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3988668"/>
          </a:xfrm>
        </p:spPr>
        <p:txBody>
          <a:bodyPr/>
          <a:lstStyle/>
          <a:p>
            <a:r>
              <a:rPr lang="pl-PL" sz="2400" dirty="0" smtClean="0"/>
              <a:t>Sprzedaż żywności nieprzetworzonej</a:t>
            </a:r>
          </a:p>
          <a:p>
            <a:r>
              <a:rPr lang="pl-PL" sz="2400" dirty="0" smtClean="0"/>
              <a:t>Żywienie gości w warunkach domowych</a:t>
            </a:r>
          </a:p>
          <a:p>
            <a:r>
              <a:rPr lang="pl-PL" sz="2400" dirty="0" smtClean="0"/>
              <a:t>Rolnicza sprzedaż detaliczna żywności przetworzonej</a:t>
            </a:r>
          </a:p>
          <a:p>
            <a:r>
              <a:rPr lang="pl-PL" sz="2400" dirty="0" smtClean="0"/>
              <a:t>Inne formy wprowadzania do obrotu żywności przetworzonej</a:t>
            </a:r>
          </a:p>
          <a:p>
            <a:r>
              <a:rPr lang="pl-PL" sz="2400" dirty="0" smtClean="0"/>
              <a:t>Zakłady gastronomiczne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</a:t>
            </a:r>
            <a:r>
              <a:rPr lang="pl-PL" dirty="0" smtClean="0"/>
              <a:t>18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pl-PL" dirty="0" smtClean="0"/>
              <a:t>Produkt kulinarny jako atrakcja turystyczna wsi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8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777652"/>
          </a:xfrm>
        </p:spPr>
        <p:txBody>
          <a:bodyPr/>
          <a:lstStyle/>
          <a:p>
            <a:r>
              <a:rPr lang="pl-PL" sz="3600" dirty="0" smtClean="0">
                <a:effectLst/>
              </a:rPr>
              <a:t>Sprzedaż żywności nieprzetworzonej</a:t>
            </a:r>
            <a:endParaRPr lang="pl-PL" sz="3600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564732"/>
          </a:xfrm>
        </p:spPr>
        <p:txBody>
          <a:bodyPr/>
          <a:lstStyle/>
          <a:p>
            <a:r>
              <a:rPr lang="pl-PL" sz="2000" b="1" dirty="0" smtClean="0"/>
              <a:t>Sprzedaż na rzecz przedsiębiorców:</a:t>
            </a:r>
          </a:p>
          <a:p>
            <a:pPr>
              <a:buFontTx/>
              <a:buChar char="-"/>
            </a:pPr>
            <a:r>
              <a:rPr lang="pl-PL" sz="2000" dirty="0" smtClean="0"/>
              <a:t>jest opodatkowana podatkiem rolnym;</a:t>
            </a:r>
          </a:p>
          <a:p>
            <a:pPr>
              <a:buFontTx/>
              <a:buChar char="-"/>
            </a:pPr>
            <a:r>
              <a:rPr lang="pl-PL" sz="2000" dirty="0" smtClean="0"/>
              <a:t>nie ma ograniczeń ilościowych;</a:t>
            </a:r>
          </a:p>
          <a:p>
            <a:pPr>
              <a:buFontTx/>
              <a:buChar char="-"/>
            </a:pPr>
            <a:r>
              <a:rPr lang="pl-PL" sz="2000" dirty="0" smtClean="0"/>
              <a:t>nie wymaga szczególnej ewidencji</a:t>
            </a:r>
          </a:p>
          <a:p>
            <a:r>
              <a:rPr lang="pl-PL" sz="2000" b="1" dirty="0" smtClean="0"/>
              <a:t>Sprzedaż na rzecz konsumentów</a:t>
            </a:r>
            <a:r>
              <a:rPr lang="pl-PL" sz="2000" dirty="0" smtClean="0"/>
              <a:t> (sprzedaż bezpośrednia):</a:t>
            </a:r>
          </a:p>
          <a:p>
            <a:pPr>
              <a:buFontTx/>
              <a:buChar char="-"/>
            </a:pPr>
            <a:r>
              <a:rPr lang="pl-PL" sz="2000" dirty="0" smtClean="0"/>
              <a:t>także opodatkowana podatkiem rolnym,</a:t>
            </a:r>
          </a:p>
          <a:p>
            <a:pPr>
              <a:buFontTx/>
              <a:buChar char="-"/>
            </a:pPr>
            <a:r>
              <a:rPr lang="pl-PL" sz="2000" dirty="0" smtClean="0"/>
              <a:t>w przepisach o bezpieczeństwie żywności i żywienia wprowadzono limity ilościowe zarówno dla produktów przetworzonych jak i nie przetworzonych;</a:t>
            </a:r>
          </a:p>
          <a:p>
            <a:pPr>
              <a:buFontTx/>
              <a:buChar char="-"/>
            </a:pPr>
            <a:r>
              <a:rPr lang="pl-PL" sz="2000" dirty="0" smtClean="0"/>
              <a:t>sprzedaż  jest prowadzona w miejscu wytworzenia lub przeznaczonym do prowadzenia handlu,</a:t>
            </a:r>
          </a:p>
          <a:p>
            <a:pPr>
              <a:buFontTx/>
              <a:buChar char="-"/>
            </a:pPr>
            <a:r>
              <a:rPr lang="pl-PL" sz="2000" dirty="0" smtClean="0"/>
              <a:t>jest prowadzona ewidencja sprzedaży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2018</a:t>
            </a:r>
            <a:endParaRPr lang="pl-PL" sz="12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pl-PL" dirty="0" smtClean="0"/>
              <a:t>Produkt kulinarny jako atrakcja turystyczna wsi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8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921668"/>
          </a:xfrm>
        </p:spPr>
        <p:txBody>
          <a:bodyPr/>
          <a:lstStyle/>
          <a:p>
            <a:r>
              <a:rPr lang="pl-PL" sz="3200" dirty="0" smtClean="0">
                <a:effectLst/>
              </a:rPr>
              <a:t>Żywienie w warunkach domowych </a:t>
            </a:r>
            <a:br>
              <a:rPr lang="pl-PL" sz="3200" dirty="0" smtClean="0">
                <a:effectLst/>
              </a:rPr>
            </a:br>
            <a:r>
              <a:rPr lang="pl-PL" sz="3200" dirty="0" smtClean="0">
                <a:effectLst/>
              </a:rPr>
              <a:t>i zakłady gastronomiczne</a:t>
            </a:r>
            <a:endParaRPr lang="pl-PL" sz="3200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492724"/>
          </a:xfrm>
        </p:spPr>
        <p:txBody>
          <a:bodyPr/>
          <a:lstStyle/>
          <a:p>
            <a:pPr>
              <a:buNone/>
            </a:pPr>
            <a:r>
              <a:rPr lang="pl-PL" sz="1800" b="1" dirty="0" smtClean="0"/>
              <a:t>Sprzedaż posiłków domowych</a:t>
            </a:r>
            <a:r>
              <a:rPr lang="pl-PL" sz="1800" dirty="0" smtClean="0"/>
              <a:t>:</a:t>
            </a:r>
          </a:p>
          <a:p>
            <a:pPr>
              <a:buFontTx/>
              <a:buChar char="-"/>
            </a:pPr>
            <a:r>
              <a:rPr lang="pl-PL" sz="1800" dirty="0" smtClean="0"/>
              <a:t>prowadzona w gospodarstwie rolnym, przez rolników jest objęta art. 6 Prawa przedsiębiorców, tzn. nie podlega przepisom o działalności gospodarczej;</a:t>
            </a:r>
          </a:p>
          <a:p>
            <a:pPr>
              <a:buFontTx/>
              <a:buChar char="-"/>
            </a:pPr>
            <a:r>
              <a:rPr lang="pl-PL" sz="1800" dirty="0" smtClean="0"/>
              <a:t>jeżeli świadczona jest na rzecz gości do 5 pokoi, jest objęta zwolnieniem z podatku;</a:t>
            </a:r>
          </a:p>
          <a:p>
            <a:pPr>
              <a:buFontTx/>
              <a:buChar char="-"/>
            </a:pPr>
            <a:r>
              <a:rPr lang="pl-PL" sz="1800" dirty="0" smtClean="0"/>
              <a:t>sprzedaż posiłków domowych w mieszkaniach może być opodatkowana w formie karty podatkowej;</a:t>
            </a:r>
          </a:p>
          <a:p>
            <a:pPr>
              <a:buFontTx/>
              <a:buChar char="-"/>
            </a:pPr>
            <a:r>
              <a:rPr lang="pl-PL" sz="1800" dirty="0" smtClean="0"/>
              <a:t>nie wymaga zatwierdzenie, a jedynie zgłoszenia zakładu do PIS, może podlegać kontroli</a:t>
            </a:r>
          </a:p>
          <a:p>
            <a:pPr>
              <a:buNone/>
            </a:pPr>
            <a:r>
              <a:rPr lang="pl-PL" sz="1800" b="1" dirty="0" smtClean="0"/>
              <a:t>Prowadzenie zakładu gastronomicznego </a:t>
            </a:r>
            <a:r>
              <a:rPr lang="pl-PL" sz="1800" dirty="0" smtClean="0"/>
              <a:t>(bar, restauracja, stołówka, mała gastronomia itp.):</a:t>
            </a:r>
          </a:p>
          <a:p>
            <a:pPr>
              <a:buFontTx/>
              <a:buChar char="-"/>
            </a:pPr>
            <a:r>
              <a:rPr lang="pl-PL" sz="1800" dirty="0" smtClean="0"/>
              <a:t>Z zasady jest działalnością rejestrowaną;</a:t>
            </a:r>
          </a:p>
          <a:p>
            <a:pPr>
              <a:buFontTx/>
              <a:buChar char="-"/>
            </a:pPr>
            <a:r>
              <a:rPr lang="pl-PL" sz="1800" dirty="0" smtClean="0"/>
              <a:t>-wymaga uzyskania zatwierdzenia zakładu w PIS, podlega uprzedniej kontroli wyposażenia, procedur itp.</a:t>
            </a:r>
            <a:endParaRPr lang="pl-PL" sz="1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2018</a:t>
            </a:r>
            <a:endParaRPr lang="pl-PL" sz="12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pl-PL" dirty="0" smtClean="0"/>
              <a:t>Produkt kulinarny jako atrakcja turystyczna wsi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8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1143000"/>
          </a:xfrm>
        </p:spPr>
        <p:txBody>
          <a:bodyPr/>
          <a:lstStyle/>
          <a:p>
            <a:r>
              <a:rPr lang="pl-PL" sz="2800" b="1" dirty="0" smtClean="0">
                <a:effectLst/>
              </a:rPr>
              <a:t>Pojęcie</a:t>
            </a:r>
            <a:r>
              <a:rPr lang="pl-PL" sz="2800" dirty="0" smtClean="0">
                <a:effectLst/>
              </a:rPr>
              <a:t>: rolnicza sprzedaż detaliczna żywności przetworzonej – </a:t>
            </a:r>
            <a:r>
              <a:rPr lang="pl-PL" sz="2800" b="1" dirty="0" smtClean="0">
                <a:effectLst/>
              </a:rPr>
              <a:t>rolniczy handel detaliczny</a:t>
            </a:r>
            <a:endParaRPr lang="pl-PL" sz="2800" b="1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348708"/>
          </a:xfrm>
        </p:spPr>
        <p:txBody>
          <a:bodyPr/>
          <a:lstStyle/>
          <a:p>
            <a:pPr marL="0" indent="0">
              <a:buNone/>
            </a:pPr>
            <a:r>
              <a:rPr lang="pl-PL" sz="1600" dirty="0" smtClean="0"/>
              <a:t>Przepisy podatkowe: - przychody ze sprzedaży przetworzonych w sposób inny niż przemysłowy produktów roślinnych i zwierzęcych (z wyjątkiem działów specjalnych i produktów akcyzowych) uważa się za przychody z innych źródeł, a nie z działalności gospodarczej pozarolniczej, jeżeli (Art. 20 </a:t>
            </a:r>
            <a:r>
              <a:rPr lang="pl-PL" sz="1600" dirty="0" err="1" smtClean="0"/>
              <a:t>updof</a:t>
            </a:r>
            <a:r>
              <a:rPr lang="pl-PL" sz="1600" dirty="0" smtClean="0"/>
              <a:t>  ust 1c) :</a:t>
            </a:r>
          </a:p>
          <a:p>
            <a:pPr>
              <a:buNone/>
            </a:pPr>
            <a:r>
              <a:rPr lang="pl-PL" sz="1600" dirty="0" smtClean="0"/>
              <a:t>1)  sprzedaż wykonywana na potrzeby pozarolniczej działalności gospodarczej mieści się w </a:t>
            </a:r>
            <a:r>
              <a:rPr lang="pl-PL" sz="1600" u="sng" dirty="0" smtClean="0"/>
              <a:t>limitach</a:t>
            </a:r>
            <a:r>
              <a:rPr lang="pl-PL" sz="1600" dirty="0" smtClean="0"/>
              <a:t> dotyczących bezpieczeństwa żywności (art. 44a </a:t>
            </a:r>
            <a:r>
              <a:rPr lang="pl-PL" sz="1600" dirty="0" err="1" smtClean="0"/>
              <a:t>ubziz</a:t>
            </a:r>
            <a:r>
              <a:rPr lang="pl-PL" sz="1600" dirty="0" smtClean="0"/>
              <a:t> oraz </a:t>
            </a:r>
            <a:r>
              <a:rPr lang="pl-PL" sz="1600" dirty="0" err="1" smtClean="0"/>
              <a:t>rozp</a:t>
            </a:r>
            <a:r>
              <a:rPr lang="pl-PL" sz="1600" dirty="0" smtClean="0"/>
              <a:t>. wykonawcze);</a:t>
            </a:r>
          </a:p>
          <a:p>
            <a:pPr>
              <a:buNone/>
            </a:pPr>
            <a:r>
              <a:rPr lang="pl-PL" sz="1600" dirty="0" smtClean="0"/>
              <a:t>2)  nie </a:t>
            </a:r>
            <a:r>
              <a:rPr lang="pl-PL" sz="1600" u="sng" dirty="0" smtClean="0"/>
              <a:t>zatrudnia</a:t>
            </a:r>
            <a:r>
              <a:rPr lang="pl-PL" sz="1600" dirty="0" smtClean="0"/>
              <a:t> się innych osób, (wyjątek: ubój i przerób mięsa, przemiał zbóż, tłoczenie oleju lub soku oraz sprzedaży podczas wystaw, festynów, targów przez innego rolnika);</a:t>
            </a:r>
          </a:p>
          <a:p>
            <a:pPr>
              <a:buNone/>
            </a:pPr>
            <a:r>
              <a:rPr lang="pl-PL" sz="1600" dirty="0" smtClean="0"/>
              <a:t>3)  sprzedaż odbywa się wyłącznie w </a:t>
            </a:r>
            <a:r>
              <a:rPr lang="pl-PL" sz="1600" u="sng" dirty="0" smtClean="0"/>
              <a:t>miejscach</a:t>
            </a:r>
            <a:r>
              <a:rPr lang="pl-PL" sz="1600" dirty="0" smtClean="0"/>
              <a:t>: a)  w których produkty te zostały wytworzone, lub  b)  przeznaczonych do prowadzenia handlu; </a:t>
            </a:r>
          </a:p>
          <a:p>
            <a:pPr>
              <a:buNone/>
            </a:pPr>
            <a:r>
              <a:rPr lang="pl-PL" sz="1600" dirty="0" smtClean="0"/>
              <a:t>4) jest prowadzona </a:t>
            </a:r>
            <a:r>
              <a:rPr lang="pl-PL" sz="1600" u="sng" dirty="0" smtClean="0"/>
              <a:t>ewidencja</a:t>
            </a:r>
            <a:r>
              <a:rPr lang="pl-PL" sz="1600" dirty="0" smtClean="0"/>
              <a:t> sprzedaży, </a:t>
            </a:r>
          </a:p>
          <a:p>
            <a:pPr>
              <a:buNone/>
            </a:pPr>
            <a:r>
              <a:rPr lang="pl-PL" sz="1600" dirty="0" smtClean="0"/>
              <a:t>5) ilość produktów roślinnych lub zwierzęcych pochodzących z własnej uprawy, hodowli lub chowu, użytych do produkcji danego produktu stanowi </a:t>
            </a:r>
            <a:r>
              <a:rPr lang="pl-PL" sz="1600" u="sng" dirty="0" smtClean="0"/>
              <a:t>co najmniej 50% </a:t>
            </a:r>
            <a:r>
              <a:rPr lang="pl-PL" sz="1600" dirty="0" smtClean="0"/>
              <a:t>tego produktu, z wyłączeniem wody.-- za produkt roślinny pochodzący z własnej uprawy uważa się również mąkę, kaszę, płatki, otręby, oleje i soki wytworzone z surowców pochodzących z własnej uprawy.</a:t>
            </a:r>
          </a:p>
          <a:p>
            <a:pPr marL="514350" indent="-514350">
              <a:buAutoNum type="arabicParenR" startAt="5"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2018</a:t>
            </a:r>
            <a:endParaRPr lang="pl-PL" sz="12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19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pl-PL" dirty="0" smtClean="0"/>
              <a:t>Produkt kulinarny jako atrakcja turystyczna wsi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8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Zakres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114800"/>
          </a:xfrm>
        </p:spPr>
        <p:txBody>
          <a:bodyPr/>
          <a:lstStyle/>
          <a:p>
            <a:pPr marL="514350" indent="-514350">
              <a:buAutoNum type="romanUcPeriod"/>
            </a:pPr>
            <a:r>
              <a:rPr lang="pl-PL" sz="2000" dirty="0" smtClean="0"/>
              <a:t>Przedsiębiorczość rolnicza i pozarolnicza – warunki prawne</a:t>
            </a:r>
          </a:p>
          <a:p>
            <a:pPr marL="514350" indent="-514350">
              <a:buAutoNum type="romanUcPeriod"/>
            </a:pPr>
            <a:r>
              <a:rPr lang="pl-PL" sz="2000" dirty="0" smtClean="0"/>
              <a:t>Agroturystyka – uzupełnienie działalności rolniczej w gospodarstwie</a:t>
            </a:r>
          </a:p>
          <a:p>
            <a:pPr marL="514350" indent="-514350">
              <a:buAutoNum type="romanUcPeriod"/>
            </a:pPr>
            <a:r>
              <a:rPr lang="pl-PL" sz="2000" dirty="0" smtClean="0"/>
              <a:t>Turystyka wiejska – usługi turystyczne różnych podmiotów na wsi</a:t>
            </a:r>
          </a:p>
          <a:p>
            <a:pPr marL="514350" indent="-514350">
              <a:buAutoNum type="romanUcPeriod"/>
            </a:pPr>
            <a:r>
              <a:rPr lang="pl-PL" sz="2000" dirty="0" smtClean="0"/>
              <a:t>Produkt kulinarny jako atrakcja turystyczna wsi</a:t>
            </a:r>
          </a:p>
          <a:p>
            <a:pPr marL="514350" indent="-514350">
              <a:buAutoNum type="romanUcPeriod"/>
            </a:pPr>
            <a:r>
              <a:rPr lang="pl-PL" sz="2000" dirty="0" smtClean="0"/>
              <a:t>Usługi edukacyjne w zagrodach wiejskich</a:t>
            </a:r>
          </a:p>
          <a:p>
            <a:pPr marL="514350" indent="-514350">
              <a:buAutoNum type="romanUcPeriod"/>
            </a:pPr>
            <a:r>
              <a:rPr lang="pl-PL" sz="2000" dirty="0" smtClean="0"/>
              <a:t>Pomoc, opieka i poprawa zdrowia w gospodarstwach wiejskich</a:t>
            </a:r>
          </a:p>
          <a:p>
            <a:pPr marL="514350" indent="-514350">
              <a:buAutoNum type="romanUcPeriod"/>
            </a:pPr>
            <a:r>
              <a:rPr lang="pl-PL" sz="2000" dirty="0" smtClean="0"/>
              <a:t>Współpraca usługodawców i marketing turystyki wiejskiej</a:t>
            </a:r>
          </a:p>
          <a:p>
            <a:pPr marL="514350" indent="-514350">
              <a:buAutoNum type="romanUcPeriod"/>
            </a:pP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9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1143000"/>
          </a:xfrm>
        </p:spPr>
        <p:txBody>
          <a:bodyPr/>
          <a:lstStyle/>
          <a:p>
            <a:r>
              <a:rPr lang="pl-PL" sz="3200" dirty="0" smtClean="0">
                <a:effectLst/>
              </a:rPr>
              <a:t>Regulacje szczególne – </a:t>
            </a:r>
            <a:r>
              <a:rPr lang="pl-PL" sz="3200" b="1" dirty="0" smtClean="0">
                <a:effectLst/>
              </a:rPr>
              <a:t>rolniczy handel detaliczny</a:t>
            </a:r>
            <a:endParaRPr lang="pl-PL" sz="3200" b="1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348708"/>
          </a:xfrm>
        </p:spPr>
        <p:txBody>
          <a:bodyPr/>
          <a:lstStyle/>
          <a:p>
            <a:pPr marL="514350" indent="-514350"/>
            <a:r>
              <a:rPr lang="pl-PL" sz="1800" dirty="0" smtClean="0"/>
              <a:t>Opodatkowanie podatkiem dochodowym innych przychodów – bez obowiązku prowadzenia książki przychodów i rozchodów;</a:t>
            </a:r>
          </a:p>
          <a:p>
            <a:pPr marL="514350" indent="-514350"/>
            <a:r>
              <a:rPr lang="pl-PL" sz="1800" dirty="0" smtClean="0"/>
              <a:t>Możliwość opłacanie 2% ryczałtu od przychodów ewidencjonowanych, bez konieczności prowadzenia działalności gospodarczej;</a:t>
            </a:r>
          </a:p>
          <a:p>
            <a:pPr marL="514350" indent="-514350"/>
            <a:r>
              <a:rPr lang="pl-PL" sz="1800" dirty="0" smtClean="0"/>
              <a:t>Podatek od nieruchomości naliczany tak jak od powierzchni mieszkalnej, jeżeli przetwarzanie odbywa się we własnej kuchni;</a:t>
            </a:r>
          </a:p>
          <a:p>
            <a:pPr marL="514350" indent="-514350"/>
            <a:r>
              <a:rPr lang="pl-PL" sz="1800" dirty="0" smtClean="0"/>
              <a:t>Nie ma obowiązku zatwierdzania zakładu, ale jest obowiązek jego zgłoszenia do PIS;</a:t>
            </a:r>
          </a:p>
          <a:p>
            <a:pPr marL="514350" indent="-514350"/>
            <a:r>
              <a:rPr lang="pl-PL" sz="1800" dirty="0" smtClean="0"/>
              <a:t>Warunki higieniczno-sanitarne powinny być zgodne z przepisami rozdziału 2 załącznikiem III rozporządzenia (WE) nr 852/2004 Parlamentu Europejskiego i Rady w sprawie higieny środków spożywczych – ale opracowane samodzielnie przez producenta;</a:t>
            </a:r>
          </a:p>
          <a:p>
            <a:pPr marL="514350" indent="-514350"/>
            <a:endParaRPr lang="pl-PL" sz="1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2018</a:t>
            </a:r>
            <a:endParaRPr lang="pl-PL" sz="12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20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pl-PL" dirty="0" smtClean="0"/>
              <a:t>Produkt kulinarny jako atrakcja turystyczna wsi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9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849660"/>
          </a:xfrm>
        </p:spPr>
        <p:txBody>
          <a:bodyPr/>
          <a:lstStyle/>
          <a:p>
            <a:r>
              <a:rPr lang="pl-PL" dirty="0" smtClean="0">
                <a:effectLst/>
              </a:rPr>
              <a:t>Najważniejsze zagadnienia</a:t>
            </a:r>
            <a:endParaRPr lang="pl-PL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3988668"/>
          </a:xfrm>
        </p:spPr>
        <p:txBody>
          <a:bodyPr/>
          <a:lstStyle/>
          <a:p>
            <a:r>
              <a:rPr lang="pl-PL" sz="2400" dirty="0" smtClean="0"/>
              <a:t>Działalność edukacyjna regulowana i nieregulowana</a:t>
            </a:r>
          </a:p>
          <a:p>
            <a:r>
              <a:rPr lang="pl-PL" sz="2400" dirty="0" smtClean="0"/>
              <a:t>Zakres usług edukacyjnych w gospodarstwie agroturystycznym i zagrodzie edukacyjnej</a:t>
            </a:r>
          </a:p>
          <a:p>
            <a:r>
              <a:rPr lang="pl-PL" sz="2400" dirty="0" smtClean="0"/>
              <a:t>Organizowanie wypoczynku dzieci i młodzieży</a:t>
            </a:r>
          </a:p>
          <a:p>
            <a:r>
              <a:rPr lang="pl-PL" sz="2400" dirty="0" smtClean="0"/>
              <a:t>Wymagania dla bazy edukacyjnej i bazy wypoczynkowej</a:t>
            </a:r>
          </a:p>
          <a:p>
            <a:r>
              <a:rPr lang="pl-PL" sz="2400" dirty="0" smtClean="0"/>
              <a:t>Bezpieczeństwo dzieci i młodzieży 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2018</a:t>
            </a:r>
            <a:endParaRPr lang="pl-PL" sz="12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21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pl-PL" dirty="0" smtClean="0"/>
              <a:t>Usługi edukacyjne w zagrodach wiejskich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8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777652"/>
          </a:xfrm>
        </p:spPr>
        <p:txBody>
          <a:bodyPr/>
          <a:lstStyle/>
          <a:p>
            <a:r>
              <a:rPr lang="pl-PL" sz="3200" dirty="0" smtClean="0">
                <a:effectLst/>
              </a:rPr>
              <a:t>Zakres usług w zagrodach edukacyjnych</a:t>
            </a:r>
            <a:endParaRPr lang="pl-PL" sz="3200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636740"/>
          </a:xfrm>
        </p:spPr>
        <p:txBody>
          <a:bodyPr/>
          <a:lstStyle/>
          <a:p>
            <a:r>
              <a:rPr lang="pl-PL" sz="1800" dirty="0" smtClean="0"/>
              <a:t>Przepisy oświatowe regulują szczegółowo prowadzenie szkół, przedszkoli i innych placówek oświatowych (np. szkolnych schronisk młodzieżowych) jednak w odniesieniu do usług edukacyjnych poza tymi placówkami, odsyłają do przepisów o działalności gospodarczej (działalność nieregulowana).</a:t>
            </a:r>
          </a:p>
          <a:p>
            <a:r>
              <a:rPr lang="pl-PL" sz="1800" dirty="0" smtClean="0"/>
              <a:t>Usługi edukacyjne mogą być elementem świadczenia w gospodarstwie agroturystycznym, jeżeli wykonywane są na rzecz gości mieszkających w tym gospodarstwie.</a:t>
            </a:r>
          </a:p>
          <a:p>
            <a:r>
              <a:rPr lang="pl-PL" sz="1800" dirty="0" smtClean="0"/>
              <a:t>Zwykle usługi edukacyjne wykonywane są w formie jednodniowych pobytów, dlatego powstał w praktyce termin „zagroda edukacyjna” odróżniający od gospodarstwa agroturystycznego.</a:t>
            </a:r>
          </a:p>
          <a:p>
            <a:r>
              <a:rPr lang="pl-PL" sz="1800" dirty="0" smtClean="0"/>
              <a:t>Usługi jednodniowe nie są objęte art. 6 prawa przedsiębiorców, ale mogą korzystać ze statusu działalności nierejestrowanej. Z art. 5.</a:t>
            </a:r>
          </a:p>
          <a:p>
            <a:r>
              <a:rPr lang="pl-PL" sz="1800" dirty="0" smtClean="0"/>
              <a:t> </a:t>
            </a:r>
            <a:r>
              <a:rPr lang="pl-PL" sz="1800" dirty="0" err="1" smtClean="0"/>
              <a:t>Swiadczenie</a:t>
            </a:r>
            <a:r>
              <a:rPr lang="pl-PL" sz="1800" dirty="0" smtClean="0"/>
              <a:t> usług w zagrodach edukacyjnych nie wymaga szczególnych kwalifikacji i zgłoszeń, ale przepisy oświatowe są źródłem dobrej praktyki.</a:t>
            </a:r>
            <a:endParaRPr lang="pl-PL" sz="1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2018</a:t>
            </a:r>
            <a:endParaRPr lang="pl-PL" sz="12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22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pl-PL" dirty="0" smtClean="0"/>
              <a:t>Usługi edukacyjne w zagrodach wiejskich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8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633636"/>
          </a:xfrm>
        </p:spPr>
        <p:txBody>
          <a:bodyPr/>
          <a:lstStyle/>
          <a:p>
            <a:r>
              <a:rPr lang="pl-PL" sz="3200" dirty="0" smtClean="0">
                <a:effectLst/>
              </a:rPr>
              <a:t>Organizacja wypoczynku dzieci i młodzieży</a:t>
            </a:r>
            <a:endParaRPr lang="pl-PL" sz="3200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4708748"/>
          </a:xfrm>
        </p:spPr>
        <p:txBody>
          <a:bodyPr/>
          <a:lstStyle/>
          <a:p>
            <a:pPr marL="92075" indent="-92075"/>
            <a:r>
              <a:rPr lang="pl-PL" sz="1800" dirty="0" smtClean="0"/>
              <a:t>Organizacja wypoczynku dzieci i młodzieży obejmuje pobyty trwające </a:t>
            </a:r>
            <a:r>
              <a:rPr lang="pl-PL" sz="1800" u="sng" dirty="0" smtClean="0"/>
              <a:t>ponad 2 dni</a:t>
            </a:r>
            <a:r>
              <a:rPr lang="pl-PL" sz="1800" dirty="0" smtClean="0"/>
              <a:t>, realizowane bez opieki rodziców i podlega regulacji ustawy o systemie oświaty.</a:t>
            </a:r>
          </a:p>
          <a:p>
            <a:pPr marL="92075" indent="-92075"/>
            <a:r>
              <a:rPr lang="pl-PL" sz="1800" dirty="0" smtClean="0"/>
              <a:t>Ustawa określa </a:t>
            </a:r>
            <a:r>
              <a:rPr lang="pl-PL" sz="1800" u="sng" dirty="0" smtClean="0"/>
              <a:t>wymagania</a:t>
            </a:r>
            <a:r>
              <a:rPr lang="pl-PL" sz="1800" dirty="0" smtClean="0"/>
              <a:t> wobec organizatorów, kadry kierowników i wychowawców, bazy oraz procedur zgłoszeń i bezpieczeństwa.</a:t>
            </a:r>
          </a:p>
          <a:p>
            <a:pPr marL="92075" indent="-92075"/>
            <a:r>
              <a:rPr lang="pl-PL" sz="1800" u="sng" dirty="0" smtClean="0"/>
              <a:t>Organizatorem wypoczynku </a:t>
            </a:r>
            <a:r>
              <a:rPr lang="pl-PL" sz="1800" dirty="0" smtClean="0"/>
              <a:t>jest zwykle przedsiębiorca turystyczny - organizator imprez turystycznych, ale może być także inna osoba, działająca zarobkowo lub niezarobkowo.</a:t>
            </a:r>
          </a:p>
          <a:p>
            <a:pPr marL="92075" indent="-92075"/>
            <a:r>
              <a:rPr lang="pl-PL" sz="1800" dirty="0" smtClean="0"/>
              <a:t>Organizowanie wypoczynku podlega zgłoszeniu do elektronicznej „</a:t>
            </a:r>
            <a:r>
              <a:rPr lang="pl-PL" sz="1800" u="sng" dirty="0" smtClean="0"/>
              <a:t>Bazy wypoczynku</a:t>
            </a:r>
            <a:r>
              <a:rPr lang="pl-PL" sz="1800" dirty="0" smtClean="0"/>
              <a:t>” prowadzonej w ministerstwie, do której mają dostęp instytucje odpowiedzialne za nadzór, w tym kuratoria, straż pożarna i inspekcja sanitarna</a:t>
            </a:r>
            <a:r>
              <a:rPr lang="pl-PL" sz="1600" dirty="0" smtClean="0"/>
              <a:t>.</a:t>
            </a:r>
          </a:p>
          <a:p>
            <a:pPr marL="92075" indent="-92075"/>
            <a:r>
              <a:rPr lang="pl-PL" sz="1600" dirty="0" smtClean="0"/>
              <a:t>Wypoczynek może być </a:t>
            </a:r>
            <a:r>
              <a:rPr lang="pl-PL" sz="1600" u="sng" dirty="0" smtClean="0"/>
              <a:t>organizowany w obiekta</a:t>
            </a:r>
            <a:r>
              <a:rPr lang="pl-PL" sz="1600" dirty="0" smtClean="0"/>
              <a:t>ch przystosowanych do świadczenia usług hotelarskich lub w obiektach i miejscach okazjonalnie udostępnionych na potrzeby wypoczynku (np. szkołach, klubach sportowych itp.). W obiektach usług hotelarskich warunki badane są w procesie ewidencji i kontroli, w obiektach okazjonalnie udostępnianych przeprowadza się procedurę oceny, przy udziale kuratorium straży pożarnej i inspekcji sanitarnej.</a:t>
            </a:r>
            <a:endParaRPr lang="pl-PL" sz="16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2018</a:t>
            </a:r>
            <a:endParaRPr lang="pl-PL" sz="12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23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pl-PL" dirty="0" smtClean="0"/>
              <a:t>Usługi edukacyjne w zagrodach wiejskich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8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1065684"/>
          </a:xfrm>
        </p:spPr>
        <p:txBody>
          <a:bodyPr/>
          <a:lstStyle/>
          <a:p>
            <a:r>
              <a:rPr lang="pl-PL" sz="2800" dirty="0" smtClean="0">
                <a:effectLst/>
              </a:rPr>
              <a:t>Bezpieczeństwo dzieci i młodzieży </a:t>
            </a:r>
            <a:br>
              <a:rPr lang="pl-PL" sz="2800" dirty="0" smtClean="0">
                <a:effectLst/>
              </a:rPr>
            </a:br>
            <a:r>
              <a:rPr lang="pl-PL" sz="2800" dirty="0" smtClean="0">
                <a:effectLst/>
              </a:rPr>
              <a:t>w zagrodzie edukacyjnej</a:t>
            </a:r>
            <a:endParaRPr lang="pl-PL" sz="2800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420716"/>
          </a:xfrm>
        </p:spPr>
        <p:txBody>
          <a:bodyPr/>
          <a:lstStyle/>
          <a:p>
            <a:r>
              <a:rPr lang="pl-PL" sz="1800" u="sng" dirty="0" smtClean="0"/>
              <a:t>Brak przepisów </a:t>
            </a:r>
            <a:r>
              <a:rPr lang="pl-PL" sz="1800" dirty="0" smtClean="0"/>
              <a:t>instrukcyjnych, określających sposób organizacji pobytu w zagrodach edukacyjnych – zapewnienie odpowiedniej dobrej praktyki spoczywa na osobie prowadzącej działalność.</a:t>
            </a:r>
          </a:p>
          <a:p>
            <a:r>
              <a:rPr lang="pl-PL" sz="1800" dirty="0" smtClean="0"/>
              <a:t>Każda placówka powinna określić i udostępnić korzystającym jasne </a:t>
            </a:r>
            <a:r>
              <a:rPr lang="pl-PL" sz="1800" u="sng" dirty="0" smtClean="0"/>
              <a:t>zasady pobytu </a:t>
            </a:r>
            <a:r>
              <a:rPr lang="pl-PL" sz="1800" dirty="0" smtClean="0"/>
              <a:t>i świadczenia usług – tereny i pomieszczenia dostępne, obowiązki w zakresie nadzoru, postępowanie w razie wypadków. Może to mieć postać regulaminu lub być zawarte w umowach z korzystającymi.</a:t>
            </a:r>
          </a:p>
          <a:p>
            <a:r>
              <a:rPr lang="pl-PL" sz="1800" dirty="0" smtClean="0"/>
              <a:t>Budynki podlegają ocenie z punktu widzenia bezpieczeństwa i zgodności </a:t>
            </a:r>
            <a:r>
              <a:rPr lang="pl-PL" sz="1800" u="sng" dirty="0" smtClean="0"/>
              <a:t>funkcji</a:t>
            </a:r>
            <a:r>
              <a:rPr lang="pl-PL" sz="1800" dirty="0" smtClean="0"/>
              <a:t> z wymaganiami techniczno-budowlanymi i przeciwpożarowymi.</a:t>
            </a:r>
          </a:p>
          <a:p>
            <a:r>
              <a:rPr lang="pl-PL" sz="1800" dirty="0" smtClean="0"/>
              <a:t>Nie ma przepisów nakazujących certyfikację </a:t>
            </a:r>
            <a:r>
              <a:rPr lang="pl-PL" sz="1800" u="sng" dirty="0" smtClean="0"/>
              <a:t>urządzeń</a:t>
            </a:r>
            <a:r>
              <a:rPr lang="pl-PL" sz="1800" dirty="0" smtClean="0"/>
              <a:t> rekreacyjnych czy wyposażenia </a:t>
            </a:r>
            <a:r>
              <a:rPr lang="pl-PL" sz="1800" u="sng" dirty="0" smtClean="0"/>
              <a:t>placów zabaw</a:t>
            </a:r>
            <a:r>
              <a:rPr lang="pl-PL" sz="1800" dirty="0" smtClean="0"/>
              <a:t>, ale oczekuje się zawodowej staranności przy udostępnianiu takich urządzeń w zagrodzie.</a:t>
            </a:r>
          </a:p>
          <a:p>
            <a:r>
              <a:rPr lang="pl-PL" sz="1800" dirty="0" smtClean="0"/>
              <a:t>Zaleca się </a:t>
            </a:r>
            <a:r>
              <a:rPr lang="pl-PL" sz="1800" u="sng" dirty="0" smtClean="0"/>
              <a:t>ubezpieczenie</a:t>
            </a:r>
            <a:r>
              <a:rPr lang="pl-PL" sz="1800" dirty="0" smtClean="0"/>
              <a:t> odpowiedzialności cywilnej i ewentualnie ubezpieczenie </a:t>
            </a:r>
            <a:r>
              <a:rPr lang="pl-PL" sz="1800" dirty="0" err="1" smtClean="0"/>
              <a:t>NWiKL</a:t>
            </a:r>
            <a:r>
              <a:rPr lang="pl-PL" sz="1800" dirty="0" smtClean="0"/>
              <a:t> na rzecz korzystających z usług.</a:t>
            </a:r>
            <a:endParaRPr lang="pl-PL" sz="1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2018</a:t>
            </a:r>
            <a:endParaRPr lang="pl-PL" sz="12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24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pl-PL" dirty="0" smtClean="0"/>
              <a:t>Usługi edukacyjne w zagrodach wiejskich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9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705644"/>
          </a:xfrm>
        </p:spPr>
        <p:txBody>
          <a:bodyPr/>
          <a:lstStyle/>
          <a:p>
            <a:r>
              <a:rPr lang="pl-PL" dirty="0" smtClean="0">
                <a:effectLst/>
              </a:rPr>
              <a:t>Najważniejsze zagadnienia</a:t>
            </a:r>
            <a:endParaRPr lang="pl-PL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636740"/>
          </a:xfrm>
        </p:spPr>
        <p:txBody>
          <a:bodyPr/>
          <a:lstStyle/>
          <a:p>
            <a:r>
              <a:rPr lang="pl-PL" sz="2000" dirty="0" smtClean="0"/>
              <a:t>Sytuacja prawna osób korzystających z pomocy i usług opiekuńczych lub zdrowotnych</a:t>
            </a:r>
          </a:p>
          <a:p>
            <a:r>
              <a:rPr lang="pl-PL" sz="2000" dirty="0" smtClean="0"/>
              <a:t>Działania opiekuńcze i pomocowe w systemie prawa, jako element:</a:t>
            </a:r>
          </a:p>
          <a:p>
            <a:pPr indent="17463">
              <a:buNone/>
            </a:pPr>
            <a:r>
              <a:rPr lang="pl-PL" sz="1800" dirty="0" smtClean="0"/>
              <a:t>- pieczy zastępczej i pomocy rodzinie;</a:t>
            </a:r>
          </a:p>
          <a:p>
            <a:pPr indent="17463">
              <a:buNone/>
            </a:pPr>
            <a:r>
              <a:rPr lang="pl-PL" sz="1800" dirty="0" smtClean="0"/>
              <a:t>- rehabilitacji zawodowej i społecznej;</a:t>
            </a:r>
          </a:p>
          <a:p>
            <a:pPr indent="17463">
              <a:buNone/>
            </a:pPr>
            <a:r>
              <a:rPr lang="pl-PL" sz="1800" dirty="0" smtClean="0"/>
              <a:t>- pomocy społecznej;</a:t>
            </a:r>
          </a:p>
          <a:p>
            <a:pPr indent="17463">
              <a:buNone/>
            </a:pPr>
            <a:r>
              <a:rPr lang="pl-PL" sz="1800" dirty="0" smtClean="0"/>
              <a:t>- systemu oświaty;</a:t>
            </a:r>
          </a:p>
          <a:p>
            <a:pPr indent="17463">
              <a:buNone/>
            </a:pPr>
            <a:r>
              <a:rPr lang="pl-PL" sz="1800" dirty="0" smtClean="0"/>
              <a:t>- systemu świadczeń zdrowotnych;</a:t>
            </a:r>
          </a:p>
          <a:p>
            <a:pPr indent="17463">
              <a:buNone/>
            </a:pPr>
            <a:r>
              <a:rPr lang="pl-PL" sz="1800" dirty="0" smtClean="0"/>
              <a:t>- swobody umów cywilnoprawnych.</a:t>
            </a:r>
          </a:p>
          <a:p>
            <a:endParaRPr lang="pl-PL" sz="1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2018</a:t>
            </a:r>
            <a:endParaRPr lang="pl-PL" sz="12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25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B3B3"/>
          </a:solidFill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pl-PL" dirty="0" smtClean="0"/>
              <a:t>Pomoc, opieka i poprawa zdrowia w gospodarstwach wiejskich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9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921668"/>
          </a:xfrm>
        </p:spPr>
        <p:txBody>
          <a:bodyPr/>
          <a:lstStyle/>
          <a:p>
            <a:r>
              <a:rPr lang="pl-PL" sz="3200" dirty="0" smtClean="0">
                <a:effectLst/>
              </a:rPr>
              <a:t>Sytuacja prawna osób korzystających z pomocy i opieki</a:t>
            </a:r>
            <a:endParaRPr lang="pl-PL" sz="3200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96544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 smtClean="0"/>
              <a:t>Opieka</a:t>
            </a:r>
            <a:r>
              <a:rPr lang="pl-PL" sz="1800" dirty="0" smtClean="0"/>
              <a:t> w ścisłym znaczeniu, to określenie stosunku prawnego pomiędzy opiekunem (także rodzicami względem dzieci) i podopiecznym. Elementem opieki jest piecza nad osoba i majątkiem.</a:t>
            </a:r>
          </a:p>
          <a:p>
            <a:pPr marL="0" indent="0">
              <a:buNone/>
            </a:pPr>
            <a:r>
              <a:rPr lang="pl-PL" sz="1800" b="1" dirty="0" smtClean="0"/>
              <a:t>Piecza</a:t>
            </a:r>
            <a:r>
              <a:rPr lang="pl-PL" sz="1800" dirty="0" smtClean="0"/>
              <a:t>, to ogół czynności faktycznych i prawnych zmierzających do zaspokojenia potrzeb podopiecznego z zachowania jego majątku.</a:t>
            </a:r>
          </a:p>
          <a:p>
            <a:pPr marL="0" indent="0">
              <a:buNone/>
            </a:pPr>
            <a:r>
              <a:rPr lang="pl-PL" sz="1800" b="1" dirty="0" smtClean="0"/>
              <a:t>Pomoc</a:t>
            </a:r>
            <a:r>
              <a:rPr lang="pl-PL" sz="1800" dirty="0" smtClean="0"/>
              <a:t> to określenie wszelkich czynności zmierzających do poprawy sytuacji innej osoby. Pewne formy pomocy społecznej są zinstytucjonalizowane, inne nie.</a:t>
            </a:r>
          </a:p>
          <a:p>
            <a:pPr marL="0" indent="0">
              <a:buNone/>
            </a:pPr>
            <a:r>
              <a:rPr lang="pl-PL" sz="1800" dirty="0" smtClean="0"/>
              <a:t>Z opieki i pieczy korzystają przede wszystkim </a:t>
            </a:r>
            <a:r>
              <a:rPr lang="pl-PL" sz="1800" b="1" dirty="0" smtClean="0"/>
              <a:t>małoletni oraz osoby ubezwłasnowolnione całkowicie</a:t>
            </a:r>
            <a:r>
              <a:rPr lang="pl-PL" sz="1800" dirty="0" smtClean="0"/>
              <a:t> z powodu niedorozwoju, choroby psychicznej lub uzależnienia uniemożliwiającego rozpoznawanie znaczenia czynów i kierowanie swoim postępowaniem.</a:t>
            </a:r>
          </a:p>
          <a:p>
            <a:pPr marL="0" indent="0">
              <a:buNone/>
            </a:pPr>
            <a:r>
              <a:rPr lang="pl-PL" sz="1800" dirty="0" smtClean="0"/>
              <a:t>Z pomocy korzystają </a:t>
            </a:r>
            <a:r>
              <a:rPr lang="pl-PL" sz="1800" b="1" dirty="0" smtClean="0"/>
              <a:t>osoby faktycznie znajdujące się w sytuacji trudnej</a:t>
            </a:r>
            <a:r>
              <a:rPr lang="pl-PL" sz="1800" dirty="0" smtClean="0"/>
              <a:t>, spowodowanej okolicznościami zewnętrznymi (klęski, zdarzenia losowe itp.) jak i wewnętrznymi (starość, nieporadność, ułomności fizyczne itp.).</a:t>
            </a:r>
          </a:p>
          <a:p>
            <a:pPr marL="0" indent="0">
              <a:buNone/>
            </a:pPr>
            <a:r>
              <a:rPr lang="pl-PL" sz="1800" dirty="0" smtClean="0"/>
              <a:t>Im trudniejsza </a:t>
            </a:r>
            <a:r>
              <a:rPr lang="pl-PL" sz="1800" b="1" dirty="0" smtClean="0"/>
              <a:t>sytuacja podopiecznego</a:t>
            </a:r>
            <a:r>
              <a:rPr lang="pl-PL" sz="1800" dirty="0" smtClean="0"/>
              <a:t>, tym bardziej kwalifikowanych świadczeń potrzebuje on w ramach pomocy (nadzór lekarza, sądu, organów pomocy społecznej).</a:t>
            </a:r>
            <a:endParaRPr lang="pl-PL" sz="1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2018</a:t>
            </a:r>
            <a:endParaRPr lang="pl-PL" sz="12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26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B3B3"/>
          </a:solidFill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pl-PL" dirty="0" smtClean="0"/>
              <a:t>Pomoc, opieka i poprawa zdrowia w gospodarstwach wiejskich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9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>
                <a:effectLst/>
              </a:rPr>
              <a:t>Rehabilitacja lecznicza</a:t>
            </a:r>
            <a:br>
              <a:rPr lang="pl-PL" sz="3200" dirty="0" smtClean="0">
                <a:effectLst/>
              </a:rPr>
            </a:br>
            <a:r>
              <a:rPr lang="pl-PL" sz="3200" dirty="0" smtClean="0">
                <a:effectLst/>
              </a:rPr>
              <a:t>Rehabilitacja zawodowa i społeczna</a:t>
            </a:r>
            <a:endParaRPr lang="pl-PL" sz="3200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84784"/>
            <a:ext cx="8278688" cy="4420716"/>
          </a:xfrm>
        </p:spPr>
        <p:txBody>
          <a:bodyPr/>
          <a:lstStyle/>
          <a:p>
            <a:r>
              <a:rPr lang="pl-PL" sz="1600" b="1" dirty="0" smtClean="0"/>
              <a:t>Rehabilitacja lecznicza </a:t>
            </a:r>
            <a:r>
              <a:rPr lang="pl-PL" sz="1600" dirty="0" smtClean="0"/>
              <a:t>jest elementem leczenia i może być wykonywana pod nadzorem lekarza. Częścią tego procesu jest fizjoterapia i może być terapia zajęciowa.</a:t>
            </a:r>
          </a:p>
          <a:p>
            <a:r>
              <a:rPr lang="pl-PL" sz="1600" i="1" dirty="0" smtClean="0"/>
              <a:t>Takie czynności jak </a:t>
            </a:r>
            <a:r>
              <a:rPr lang="pl-PL" sz="1600" i="1" u="sng" dirty="0" smtClean="0"/>
              <a:t>hipoterapia, </a:t>
            </a:r>
            <a:r>
              <a:rPr lang="pl-PL" sz="1600" i="1" u="sng" dirty="0" err="1" smtClean="0"/>
              <a:t>dogoterapia</a:t>
            </a:r>
            <a:r>
              <a:rPr lang="pl-PL" sz="1600" i="1" u="sng" dirty="0" smtClean="0"/>
              <a:t>, aromatoterapia </a:t>
            </a:r>
            <a:r>
              <a:rPr lang="pl-PL" sz="1600" i="1" dirty="0" smtClean="0"/>
              <a:t>itp. nie są leczeniem, ale mogą proces leczenia wspomagać, jeżeli realizowane są w porozumieniu z lekarzem.</a:t>
            </a:r>
          </a:p>
          <a:p>
            <a:r>
              <a:rPr lang="pl-PL" sz="1600" i="1" u="sng" dirty="0" smtClean="0"/>
              <a:t>Dzienne domy opieki medycznej </a:t>
            </a:r>
            <a:r>
              <a:rPr lang="pl-PL" sz="1600" i="1" dirty="0" smtClean="0"/>
              <a:t>to placówki działające w ramach podmiotów leczniczych, pozwalające realizować część leczenia i rehabilitacji leczniczej w domu.</a:t>
            </a:r>
          </a:p>
          <a:p>
            <a:r>
              <a:rPr lang="pl-PL" sz="1600" b="1" dirty="0" smtClean="0"/>
              <a:t>Rehabilitacja zawodowa </a:t>
            </a:r>
            <a:r>
              <a:rPr lang="pl-PL" sz="1600" dirty="0" smtClean="0"/>
              <a:t> ma na celu ułatwienie osobie niepełnosprawnej uzyskania i utrzymania odpowiedniego zatrudnienia, a </a:t>
            </a:r>
            <a:r>
              <a:rPr lang="pl-PL" sz="1600" b="1" dirty="0" smtClean="0"/>
              <a:t>rehabilitacja społeczna </a:t>
            </a:r>
            <a:r>
              <a:rPr lang="pl-PL" sz="1600" dirty="0" smtClean="0"/>
              <a:t>umożliwianie osobom niepełnosprawnym uczestnictwa w życiu społecznym.</a:t>
            </a:r>
          </a:p>
          <a:p>
            <a:r>
              <a:rPr lang="pl-PL" sz="1600" i="1" dirty="0" smtClean="0"/>
              <a:t>Formami charakterystycznymi są: 1) warsztaty terapii zajęciowej, 2) turnusy rehabilitacyjne</a:t>
            </a:r>
            <a:endParaRPr lang="pl-PL" sz="1600" i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2018</a:t>
            </a:r>
            <a:endParaRPr lang="pl-PL" sz="12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27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B3B3"/>
          </a:solidFill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pl-PL" dirty="0" smtClean="0"/>
              <a:t>Pomoc, opieka i poprawa zdrowia w gospodarstwach wiejskich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9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561628"/>
          </a:xfrm>
        </p:spPr>
        <p:txBody>
          <a:bodyPr/>
          <a:lstStyle/>
          <a:p>
            <a:r>
              <a:rPr lang="pl-PL" sz="3200" dirty="0" smtClean="0">
                <a:effectLst/>
              </a:rPr>
              <a:t>Pomoc społeczna i umowy cywilnoprawne</a:t>
            </a:r>
            <a:endParaRPr lang="pl-PL" sz="3200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496944" cy="4852764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 smtClean="0"/>
              <a:t>Pomoc społeczna</a:t>
            </a:r>
            <a:r>
              <a:rPr lang="pl-PL" sz="1800" dirty="0" smtClean="0"/>
              <a:t>, służy przezwyciężaniu trudności, których osoby czy rodziny nie mogą pokonać wykorzystując własne zasoby, umiejętności i możliwości. Może być realizowana także przez osoby fizyczne. Ustawa reguluje między innymi takie formy jak:</a:t>
            </a:r>
          </a:p>
          <a:p>
            <a:pPr marL="174625" indent="-174625">
              <a:buNone/>
            </a:pPr>
            <a:r>
              <a:rPr lang="pl-PL" sz="1800" dirty="0" smtClean="0"/>
              <a:t>- </a:t>
            </a:r>
            <a:r>
              <a:rPr lang="pl-PL" sz="1800" b="1" dirty="0" smtClean="0"/>
              <a:t>ośrodki wsparcia </a:t>
            </a:r>
            <a:r>
              <a:rPr lang="pl-PL" sz="1800" dirty="0" smtClean="0"/>
              <a:t>(dla osób z zaburzeniami psychicznymi, dzienny dom pomocy, dom dla matek z małoletnimi dziećmi i kobiet w ciąży, schronisko dla osób bezdomnych z usługami opiekuńczymi oraz klub samopomocy);</a:t>
            </a:r>
          </a:p>
          <a:p>
            <a:pPr marL="174625" indent="-174625">
              <a:buNone/>
            </a:pPr>
            <a:r>
              <a:rPr lang="pl-PL" sz="1800" dirty="0" smtClean="0"/>
              <a:t>- </a:t>
            </a:r>
            <a:r>
              <a:rPr lang="pl-PL" sz="1800" b="1" dirty="0" smtClean="0"/>
              <a:t>rodzinny dom pomocy </a:t>
            </a:r>
            <a:r>
              <a:rPr lang="pl-PL" sz="1800" dirty="0" smtClean="0"/>
              <a:t>- formę usług opiekuńczych i bytowych świadczonych całodobowo przez osobę fizyczną lub organizację pożytku publicznego dla nie mniej niż trzech i nie więcej niż ośmiu zamieszkujących wspólnie osób</a:t>
            </a:r>
          </a:p>
          <a:p>
            <a:pPr marL="174625" indent="-174625">
              <a:buNone/>
            </a:pPr>
            <a:r>
              <a:rPr lang="pl-PL" sz="1800" dirty="0" smtClean="0"/>
              <a:t>- działalność gospodarczą w zakresie prowadzenia </a:t>
            </a:r>
            <a:r>
              <a:rPr lang="pl-PL" sz="1800" b="1" dirty="0" smtClean="0"/>
              <a:t>placówki zapewniającej całodobową opiekę </a:t>
            </a:r>
            <a:r>
              <a:rPr lang="pl-PL" sz="1800" dirty="0" smtClean="0"/>
              <a:t>osobom niepełnosprawnym, przewlekle chorym lub osobom w podeszłym wieku (wymaga zezwolenia wojewody).</a:t>
            </a:r>
          </a:p>
          <a:p>
            <a:pPr>
              <a:buNone/>
            </a:pPr>
            <a:r>
              <a:rPr lang="pl-PL" sz="1800" b="1" dirty="0" smtClean="0"/>
              <a:t>Umowy cywilnoprawne</a:t>
            </a:r>
            <a:r>
              <a:rPr lang="pl-PL" sz="1800" dirty="0" smtClean="0"/>
              <a:t> (np. najem mieszkania) wymagają uwzględnienia szczególnej sytuacji osoby wymagającej pomocy, w tym możliwości pogorszenia się jej stanu zdrowia i postępowania w takiej sytuacji.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2018</a:t>
            </a:r>
            <a:endParaRPr lang="pl-PL" sz="12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28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B3B3"/>
          </a:solidFill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pl-PL" dirty="0" smtClean="0"/>
              <a:t>Pomoc, opieka i poprawa zdrowia w gospodarstwach wiejskich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9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effectLst/>
              </a:rPr>
              <a:t>Najważniejsze zagadnienia</a:t>
            </a:r>
            <a:endParaRPr lang="pl-PL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 smtClean="0"/>
              <a:t>Formy organizacyjne współpracy usługodawców:</a:t>
            </a:r>
          </a:p>
          <a:p>
            <a:pPr marL="534988" indent="-174625">
              <a:buNone/>
            </a:pPr>
            <a:r>
              <a:rPr lang="pl-PL" sz="2000" dirty="0" smtClean="0"/>
              <a:t>- podmioty i porozumienia gospodarcze (spółki, konsorcja itp.);</a:t>
            </a:r>
          </a:p>
          <a:p>
            <a:pPr marL="534988" indent="-174625">
              <a:buNone/>
            </a:pPr>
            <a:r>
              <a:rPr lang="pl-PL" sz="2000" dirty="0" smtClean="0"/>
              <a:t>- stowarzyszenia i organizacje wyspecjalizowane np. lokalne organizacje turystyczne;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Łączenie usług w świetle przepisów o imprezach turystycznych i powiązanych usługach turystycznych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Działania marketingowe jednostek samorządu terytorialnego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Wykorzystanie instrumentów prawa własności przemysłowej – znaków towarowych i oznaczeń geograficznych.</a:t>
            </a:r>
            <a:endParaRPr lang="pl-PL" sz="20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B3CBAD"/>
          </a:solidFill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pl-PL" sz="2000" dirty="0" smtClean="0"/>
              <a:t>Współpraca usługodawców i marketing turystyki wiejskiej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2018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85000"/>
              </a:schemeClr>
            </a:gs>
            <a:gs pos="53000">
              <a:srgbClr val="D4DEFF">
                <a:alpha val="51000"/>
              </a:srgbClr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pl-PL" dirty="0" smtClean="0">
                <a:effectLst/>
              </a:rPr>
              <a:t>Najważniejsze</a:t>
            </a:r>
            <a:r>
              <a:rPr lang="pl-PL" dirty="0" smtClean="0"/>
              <a:t> </a:t>
            </a:r>
            <a:r>
              <a:rPr lang="pl-PL" dirty="0" smtClean="0">
                <a:effectLst/>
              </a:rPr>
              <a:t>zagadnienia</a:t>
            </a:r>
            <a:endParaRPr lang="pl-PL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Przedmiot działalności</a:t>
            </a:r>
          </a:p>
          <a:p>
            <a:r>
              <a:rPr lang="pl-PL" dirty="0" smtClean="0"/>
              <a:t>Ewidencja działalności</a:t>
            </a:r>
          </a:p>
          <a:p>
            <a:r>
              <a:rPr lang="pl-PL" dirty="0" smtClean="0"/>
              <a:t>Ubezpieczenia społeczne i zdrowotne</a:t>
            </a:r>
          </a:p>
          <a:p>
            <a:r>
              <a:rPr lang="pl-PL" dirty="0" smtClean="0"/>
              <a:t>Podatki</a:t>
            </a:r>
          </a:p>
          <a:p>
            <a:r>
              <a:rPr lang="pl-PL" sz="2400" dirty="0" smtClean="0"/>
              <a:t>Obowiązki techniczne, sanitarne, przeciwpożarowe, kwalifikacje zawodowe, ubezpieczenia majątkowe, zatrudnianie pracowników i pomocników</a:t>
            </a: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CEDA9D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Przedsiębiorczość rolnicza i pozarolnicza – warunki prawne</a:t>
            </a:r>
            <a:endParaRPr lang="pl-PL" sz="20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2018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684339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/>
              <a:t>„Wyróżnij się! – Specjalizacja 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/>
              <a:t>w </a:t>
            </a:r>
            <a:r>
              <a:rPr lang="pl-PL" sz="4000" b="1" dirty="0"/>
              <a:t>turystyce kluczem do sukcesu</a:t>
            </a:r>
            <a:r>
              <a:rPr lang="pl-PL" sz="4000" b="1" dirty="0" smtClean="0"/>
              <a:t>”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509120"/>
            <a:ext cx="7817522" cy="1785950"/>
          </a:xfrm>
        </p:spPr>
        <p:txBody>
          <a:bodyPr>
            <a:normAutofit/>
          </a:bodyPr>
          <a:lstStyle/>
          <a:p>
            <a:pPr algn="just"/>
            <a:r>
              <a:rPr lang="pl-PL" sz="2000" b="1" dirty="0">
                <a:solidFill>
                  <a:schemeClr val="tx1"/>
                </a:solidFill>
              </a:rPr>
              <a:t>Celem operacji jest transfer wiedzy dotyczącej prowadzenia specjalistycznej działalności turystycznej na obszarach wiejskich </a:t>
            </a:r>
            <a:r>
              <a:rPr lang="pl-PL" sz="2000" b="1" dirty="0" smtClean="0">
                <a:solidFill>
                  <a:schemeClr val="tx1"/>
                </a:solidFill>
              </a:rPr>
              <a:t>w </a:t>
            </a:r>
            <a:r>
              <a:rPr lang="pl-PL" sz="2000" b="1" dirty="0">
                <a:solidFill>
                  <a:schemeClr val="tx1"/>
                </a:solidFill>
              </a:rPr>
              <a:t>sposób zgodny z obowiązującymi przepisami prawnymi, do osób zamierzających prowadzić lub już prowadzących działalność turystyczną na obszarach wiejskich.</a:t>
            </a:r>
            <a:endParaRPr lang="pl-PL" sz="2000" dirty="0">
              <a:solidFill>
                <a:schemeClr val="tx1"/>
              </a:solidFill>
            </a:endParaRPr>
          </a:p>
          <a:p>
            <a:endParaRPr lang="pl-PL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79712" y="3501008"/>
            <a:ext cx="51435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Odwiedź portal KSOW –</a:t>
            </a:r>
            <a:r>
              <a:rPr kumimoji="0" lang="pl-PL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pl-PL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www.ksow.pl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Zostań Partnerem Krajowej Sieci Obszarów Wiejskich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013897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Operacja realizowana w ramach Planu Działania Krajowej Sieci Obszarów Wiejskich </a:t>
            </a:r>
            <a:r>
              <a:rPr kumimoji="0" lang="pl-PL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lata 2014-2020.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Obraz 6" descr="http://www.kpodr.pl/wp-content/uploads/2016/07/logotypKSOW-1024x41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132856"/>
            <a:ext cx="3325907" cy="136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705644"/>
          </a:xfrm>
          <a:effectLst/>
        </p:spPr>
        <p:txBody>
          <a:bodyPr/>
          <a:lstStyle/>
          <a:p>
            <a:pPr algn="ctr"/>
            <a:r>
              <a:rPr lang="pl-PL" i="0" dirty="0" smtClean="0">
                <a:effectLst/>
              </a:rPr>
              <a:t>Przedmiot działalności</a:t>
            </a:r>
            <a:endParaRPr lang="pl-PL" i="0" dirty="0">
              <a:effectLst/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>
          <a:xfrm>
            <a:off x="323528" y="1196752"/>
            <a:ext cx="4172272" cy="4708748"/>
          </a:xfrm>
        </p:spPr>
        <p:txBody>
          <a:bodyPr/>
          <a:lstStyle/>
          <a:p>
            <a:pPr>
              <a:buNone/>
            </a:pPr>
            <a:r>
              <a:rPr lang="pl-PL" sz="2000" b="1" dirty="0" smtClean="0"/>
              <a:t>Rolniczej</a:t>
            </a:r>
          </a:p>
          <a:p>
            <a:pPr marL="0" indent="0">
              <a:buNone/>
            </a:pPr>
            <a:r>
              <a:rPr lang="pl-PL" sz="1800" dirty="0" smtClean="0"/>
              <a:t>Działalność wytwórcza w rolnictwie w zakresie upraw rolnych oraz chowu i hodowli zwierząt, ogrodnictwa, warzywnictwa, leśnictwa i rybactwa śródlądowego;</a:t>
            </a:r>
          </a:p>
          <a:p>
            <a:pPr marL="0" indent="0">
              <a:buNone/>
            </a:pPr>
            <a:r>
              <a:rPr lang="pl-PL" sz="1800" dirty="0" smtClean="0"/>
              <a:t>Produkcja pierwotna (nieprzetworzona) – odróżnia się od przetwórstwa produktów rolnych, w tym żywności;</a:t>
            </a:r>
          </a:p>
          <a:p>
            <a:pPr marL="0" indent="0">
              <a:buNone/>
            </a:pPr>
            <a:r>
              <a:rPr lang="pl-PL" sz="1800" dirty="0" smtClean="0"/>
              <a:t>Wiąże się z przetrzymywaniem zwierząt i roślin przez odpowiednie okresy uzasadnione ich wzrostem – dla odróżnienia od handlu produktami rolnymi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244280" cy="4708748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Pozarolniczej</a:t>
            </a:r>
          </a:p>
          <a:p>
            <a:pPr marL="0" indent="0">
              <a:buNone/>
            </a:pPr>
            <a:r>
              <a:rPr lang="pl-PL" sz="2400" dirty="0" smtClean="0"/>
              <a:t>Działalnością gospodarczą jest </a:t>
            </a:r>
            <a:r>
              <a:rPr lang="pl-PL" sz="2400" u="sng" dirty="0" smtClean="0"/>
              <a:t>zorganizowana</a:t>
            </a:r>
            <a:r>
              <a:rPr lang="pl-PL" sz="2400" dirty="0" smtClean="0"/>
              <a:t> działalność </a:t>
            </a:r>
            <a:r>
              <a:rPr lang="pl-PL" sz="2400" u="sng" dirty="0" smtClean="0"/>
              <a:t>zarobkowa</a:t>
            </a:r>
            <a:r>
              <a:rPr lang="pl-PL" sz="2400" dirty="0" smtClean="0"/>
              <a:t>, wykonywana we własnym imieniu i w sposób </a:t>
            </a:r>
            <a:r>
              <a:rPr lang="pl-PL" sz="2400" u="sng" dirty="0" smtClean="0"/>
              <a:t>ciągły</a:t>
            </a:r>
            <a:r>
              <a:rPr lang="pl-PL" sz="2400" dirty="0" smtClean="0"/>
              <a:t> – która nie jest działalnością rolniczą i nie została wyłączona innymi przepisami</a:t>
            </a:r>
          </a:p>
          <a:p>
            <a:pPr marL="0" indent="0">
              <a:buNone/>
            </a:pPr>
            <a:r>
              <a:rPr lang="pl-PL" sz="2400" i="1" dirty="0" smtClean="0"/>
              <a:t>(Uwaga: odmienne definicje w prawie przedsiębiorców, przepisach podatkowych i kodeksie cywilnym)</a:t>
            </a:r>
            <a:endParaRPr lang="pl-PL" sz="2400" i="1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2018</a:t>
            </a:r>
            <a:endParaRPr lang="pl-PL" sz="12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CEDA9D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Przedsiębiorczość rolnicza i pozarolnicza – warunki prawne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8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705644"/>
          </a:xfrm>
          <a:effectLst/>
        </p:spPr>
        <p:txBody>
          <a:bodyPr/>
          <a:lstStyle/>
          <a:p>
            <a:pPr algn="ctr"/>
            <a:r>
              <a:rPr lang="pl-PL" i="0" dirty="0" smtClean="0">
                <a:effectLst/>
              </a:rPr>
              <a:t>Ewidencja</a:t>
            </a:r>
            <a:r>
              <a:rPr lang="pl-PL" i="0" dirty="0" smtClean="0"/>
              <a:t> </a:t>
            </a:r>
            <a:r>
              <a:rPr lang="pl-PL" i="0" dirty="0" smtClean="0">
                <a:effectLst/>
              </a:rPr>
              <a:t>działalności</a:t>
            </a:r>
            <a:endParaRPr lang="pl-PL" i="0" dirty="0">
              <a:effectLst/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>
          <a:xfrm>
            <a:off x="685800" y="1196752"/>
            <a:ext cx="3810000" cy="4708748"/>
          </a:xfrm>
        </p:spPr>
        <p:txBody>
          <a:bodyPr/>
          <a:lstStyle/>
          <a:p>
            <a:r>
              <a:rPr lang="pl-PL" b="1" dirty="0" smtClean="0"/>
              <a:t>Rolniczej</a:t>
            </a:r>
          </a:p>
          <a:p>
            <a:r>
              <a:rPr lang="pl-PL" sz="2000" dirty="0" smtClean="0"/>
              <a:t>Ewidencja gospodarstw rolnych dobrowolna – na potrzeby systemu dopłat bezpośrednich</a:t>
            </a:r>
            <a:endParaRPr lang="pl-PL" sz="2000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3810000" cy="4708748"/>
          </a:xfrm>
        </p:spPr>
        <p:txBody>
          <a:bodyPr/>
          <a:lstStyle/>
          <a:p>
            <a:r>
              <a:rPr lang="pl-PL" b="1" dirty="0" smtClean="0"/>
              <a:t>Pozarolniczej</a:t>
            </a:r>
          </a:p>
          <a:p>
            <a:r>
              <a:rPr lang="pl-PL" sz="2000" dirty="0" smtClean="0"/>
              <a:t>Działalność nierejestrowana</a:t>
            </a:r>
          </a:p>
          <a:p>
            <a:r>
              <a:rPr lang="pl-PL" sz="2000" dirty="0" smtClean="0"/>
              <a:t>Działalność obowiązkowo ewidencjonowana w CEIDG lub rejestrowana w KRS</a:t>
            </a:r>
          </a:p>
          <a:p>
            <a:r>
              <a:rPr lang="pl-PL" sz="2000" dirty="0" smtClean="0"/>
              <a:t>Działalność regulowana (koncesje, zezwolenia, wpis do rejestru)</a:t>
            </a:r>
          </a:p>
          <a:p>
            <a:r>
              <a:rPr lang="pl-PL" sz="2000" dirty="0" smtClean="0"/>
              <a:t>Możliwość zawieszenia działalności ewidencjonowanej i regulowanej</a:t>
            </a:r>
          </a:p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2018</a:t>
            </a:r>
            <a:endParaRPr lang="pl-PL" sz="12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CEDA9D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Przedsiębiorczość rolnicza i pozarolnicza – warunki prawne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8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489620"/>
          </a:xfrm>
        </p:spPr>
        <p:txBody>
          <a:bodyPr/>
          <a:lstStyle/>
          <a:p>
            <a:r>
              <a:rPr lang="pl-PL" sz="3600" dirty="0" smtClean="0">
                <a:effectLst/>
              </a:rPr>
              <a:t>Ubezpieczenie społeczne i zdrowotne</a:t>
            </a:r>
            <a:endParaRPr lang="pl-PL" sz="3600" dirty="0">
              <a:effectLst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1"/>
          </p:nvPr>
        </p:nvSpPr>
        <p:spPr>
          <a:xfrm>
            <a:off x="685800" y="1052736"/>
            <a:ext cx="3810000" cy="4852764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Rolnicze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3810000" cy="4852764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Pozarolnicze</a:t>
            </a:r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dr Jerzy Raciborski - Zakład Prawa Akademii Wychowania Fizycznego w Krakowie, wrzesień 2018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CEDA9D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Przedsiębiorczość rolnicza i pozarolnicza – warunki prawne</a:t>
            </a:r>
            <a:endParaRPr lang="pl-PL" sz="2000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79512" y="1700808"/>
          <a:ext cx="3528392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435"/>
                <a:gridCol w="973549"/>
                <a:gridCol w="1506408"/>
              </a:tblGrid>
              <a:tr h="935723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KRUS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Z działalnością pozarolniczą</a:t>
                      </a:r>
                    </a:p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„Podwójny KRUS”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0899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Do 50 ha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399 </a:t>
                      </a:r>
                      <a:r>
                        <a:rPr lang="pl-PL" dirty="0" err="1" smtClean="0"/>
                        <a:t>kw</a:t>
                      </a:r>
                      <a:endParaRPr lang="pl-PL" dirty="0" smtClean="0"/>
                    </a:p>
                    <a:p>
                      <a:r>
                        <a:rPr lang="pl-PL" b="1" dirty="0" smtClean="0"/>
                        <a:t>133 m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672 </a:t>
                      </a:r>
                      <a:r>
                        <a:rPr lang="pl-PL" dirty="0" err="1" smtClean="0"/>
                        <a:t>kw</a:t>
                      </a:r>
                      <a:endParaRPr lang="pl-PL" dirty="0" smtClean="0"/>
                    </a:p>
                    <a:p>
                      <a:r>
                        <a:rPr lang="pl-PL" b="1" dirty="0" smtClean="0"/>
                        <a:t>224 m</a:t>
                      </a:r>
                      <a:endParaRPr lang="pl-PL" b="1" dirty="0"/>
                    </a:p>
                  </a:txBody>
                  <a:tcPr/>
                </a:tc>
              </a:tr>
              <a:tr h="598733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50-150 ha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729 </a:t>
                      </a:r>
                      <a:r>
                        <a:rPr lang="pl-PL" dirty="0" err="1" smtClean="0"/>
                        <a:t>kw</a:t>
                      </a:r>
                      <a:endParaRPr lang="pl-PL" dirty="0" smtClean="0"/>
                    </a:p>
                    <a:p>
                      <a:r>
                        <a:rPr lang="pl-PL" b="1" dirty="0" smtClean="0"/>
                        <a:t>243 m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1002 </a:t>
                      </a:r>
                      <a:r>
                        <a:rPr lang="pl-PL" dirty="0" err="1" smtClean="0"/>
                        <a:t>kw</a:t>
                      </a:r>
                      <a:endParaRPr lang="pl-PL" dirty="0" smtClean="0"/>
                    </a:p>
                    <a:p>
                      <a:r>
                        <a:rPr lang="pl-PL" b="1" dirty="0" smtClean="0"/>
                        <a:t>334 m</a:t>
                      </a:r>
                      <a:endParaRPr lang="pl-PL" b="1" dirty="0"/>
                    </a:p>
                  </a:txBody>
                  <a:tcPr/>
                </a:tc>
              </a:tr>
              <a:tr h="828981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Domownik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399 </a:t>
                      </a:r>
                      <a:r>
                        <a:rPr lang="pl-PL" dirty="0" err="1" smtClean="0"/>
                        <a:t>kw</a:t>
                      </a:r>
                      <a:endParaRPr lang="pl-PL" dirty="0" smtClean="0"/>
                    </a:p>
                    <a:p>
                      <a:r>
                        <a:rPr lang="pl-PL" b="1" dirty="0" smtClean="0"/>
                        <a:t>133 m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672 </a:t>
                      </a:r>
                      <a:r>
                        <a:rPr lang="pl-PL" dirty="0" err="1" smtClean="0"/>
                        <a:t>kw</a:t>
                      </a:r>
                      <a:endParaRPr lang="pl-PL" dirty="0" smtClean="0"/>
                    </a:p>
                    <a:p>
                      <a:r>
                        <a:rPr lang="pl-PL" b="1" dirty="0" smtClean="0"/>
                        <a:t>224 m</a:t>
                      </a:r>
                      <a:endParaRPr lang="pl-PL" b="1" dirty="0"/>
                    </a:p>
                  </a:txBody>
                  <a:tcPr/>
                </a:tc>
              </a:tr>
              <a:tr h="1173632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rgbClr val="002060"/>
                          </a:solidFill>
                        </a:rPr>
                        <a:t>Składka zdrowotna</a:t>
                      </a:r>
                      <a:endParaRPr lang="pl-PL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0" dirty="0" smtClean="0">
                          <a:solidFill>
                            <a:srgbClr val="002060"/>
                          </a:solidFill>
                        </a:rPr>
                        <a:t>Płaci KRUS</a:t>
                      </a:r>
                      <a:endParaRPr lang="pl-PL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pl-PL" b="0" dirty="0" smtClean="0">
                          <a:solidFill>
                            <a:srgbClr val="002060"/>
                          </a:solidFill>
                        </a:rPr>
                        <a:t>Płaci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pl-PL" b="0" dirty="0" smtClean="0">
                          <a:solidFill>
                            <a:srgbClr val="002060"/>
                          </a:solidFill>
                        </a:rPr>
                        <a:t>KRUS</a:t>
                      </a:r>
                      <a:endParaRPr lang="pl-PL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3779915" y="1700808"/>
          <a:ext cx="5184578" cy="4197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5"/>
                <a:gridCol w="720080"/>
                <a:gridCol w="709797"/>
                <a:gridCol w="740654"/>
                <a:gridCol w="740654"/>
                <a:gridCol w="740654"/>
                <a:gridCol w="740654"/>
              </a:tblGrid>
              <a:tr h="527953">
                <a:tc rowSpan="2"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Przy</a:t>
                      </a:r>
                    </a:p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chód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Do ½ min.</a:t>
                      </a:r>
                    </a:p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płacy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Ulga na start</a:t>
                      </a:r>
                    </a:p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6 m.</a:t>
                      </a:r>
                    </a:p>
                    <a:p>
                      <a:r>
                        <a:rPr lang="pl-PL" sz="1200" strike="sngStrike" dirty="0" smtClean="0">
                          <a:solidFill>
                            <a:srgbClr val="C00000"/>
                          </a:solidFill>
                        </a:rPr>
                        <a:t>5a </a:t>
                      </a:r>
                      <a:r>
                        <a:rPr lang="pl-PL" sz="1200" strike="sngStrike" dirty="0" err="1" smtClean="0">
                          <a:solidFill>
                            <a:srgbClr val="C00000"/>
                          </a:solidFill>
                        </a:rPr>
                        <a:t>usr</a:t>
                      </a:r>
                      <a:endParaRPr lang="pl-PL" sz="1200" strike="sngStrik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 lata</a:t>
                      </a:r>
                    </a:p>
                    <a:p>
                      <a:r>
                        <a:rPr lang="pl-PL" sz="1600" baseline="0" dirty="0" smtClean="0">
                          <a:solidFill>
                            <a:schemeClr val="tx1"/>
                          </a:solidFill>
                        </a:rPr>
                        <a:t>0.3 min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7030A0"/>
                          </a:solidFill>
                        </a:rPr>
                        <a:t>Mały ZUS </a:t>
                      </a:r>
                    </a:p>
                    <a:p>
                      <a:r>
                        <a:rPr lang="pl-PL" sz="1600" b="0" dirty="0" smtClean="0">
                          <a:solidFill>
                            <a:srgbClr val="7030A0"/>
                          </a:solidFill>
                        </a:rPr>
                        <a:t>od 1.01.2019</a:t>
                      </a:r>
                      <a:endParaRPr lang="pl-PL" sz="1600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</a:rPr>
                        <a:t>ZUS</a:t>
                      </a:r>
                    </a:p>
                    <a:p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0.6 </a:t>
                      </a:r>
                      <a:r>
                        <a:rPr lang="pl-PL" sz="1600" b="0" dirty="0" err="1" smtClean="0">
                          <a:solidFill>
                            <a:schemeClr val="tx1"/>
                          </a:solidFill>
                        </a:rPr>
                        <a:t>przec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pl-PL" sz="1600" b="0" dirty="0" err="1" smtClean="0">
                          <a:solidFill>
                            <a:schemeClr val="tx1"/>
                          </a:solidFill>
                        </a:rPr>
                        <a:t>wyn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l-PL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5024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7030A0"/>
                          </a:solidFill>
                        </a:rPr>
                        <a:t>Od ½ min.</a:t>
                      </a:r>
                      <a:endParaRPr lang="pl-PL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7030A0"/>
                          </a:solidFill>
                        </a:rPr>
                        <a:t>Do 2,5 min.</a:t>
                      </a:r>
                      <a:endParaRPr lang="pl-PL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83527">
                <a:tc>
                  <a:txBody>
                    <a:bodyPr/>
                    <a:lstStyle/>
                    <a:p>
                      <a:r>
                        <a:rPr lang="pl-PL" sz="1200" dirty="0" err="1" smtClean="0"/>
                        <a:t>Przedsię</a:t>
                      </a:r>
                      <a:r>
                        <a:rPr lang="pl-PL" sz="1200" dirty="0" smtClean="0"/>
                        <a:t> biorca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brak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brak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199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7030A0"/>
                          </a:solidFill>
                        </a:rPr>
                        <a:t>199</a:t>
                      </a:r>
                      <a:endParaRPr lang="pl-P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7030A0"/>
                          </a:solidFill>
                        </a:rPr>
                        <a:t>778</a:t>
                      </a:r>
                    </a:p>
                    <a:p>
                      <a:r>
                        <a:rPr lang="pl-PL" dirty="0" smtClean="0">
                          <a:solidFill>
                            <a:srgbClr val="7030A0"/>
                          </a:solidFill>
                        </a:rPr>
                        <a:t>(843)</a:t>
                      </a:r>
                      <a:endParaRPr lang="pl-P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778</a:t>
                      </a:r>
                    </a:p>
                    <a:p>
                      <a:r>
                        <a:rPr lang="pl-PL" dirty="0" smtClean="0"/>
                        <a:t>(843)</a:t>
                      </a:r>
                      <a:endParaRPr lang="pl-PL" dirty="0"/>
                    </a:p>
                  </a:txBody>
                  <a:tcPr/>
                </a:tc>
              </a:tr>
              <a:tr h="5835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/>
                        <a:t>Osoba współpracująca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Nie dotyczy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778</a:t>
                      </a:r>
                    </a:p>
                    <a:p>
                      <a:r>
                        <a:rPr lang="pl-PL" sz="1400" dirty="0" smtClean="0"/>
                        <a:t>(843)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778</a:t>
                      </a:r>
                    </a:p>
                    <a:p>
                      <a:r>
                        <a:rPr lang="pl-PL" dirty="0" smtClean="0"/>
                        <a:t>(843)</a:t>
                      </a:r>
                      <a:endParaRPr lang="pl-PL" dirty="0"/>
                    </a:p>
                  </a:txBody>
                  <a:tcPr/>
                </a:tc>
              </a:tr>
              <a:tr h="757593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Składka zdrowotna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9%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320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320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7030A0"/>
                          </a:solidFill>
                        </a:rPr>
                        <a:t>320</a:t>
                      </a:r>
                      <a:endParaRPr lang="pl-P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7030A0"/>
                          </a:solidFill>
                        </a:rPr>
                        <a:t>320</a:t>
                      </a:r>
                      <a:endParaRPr lang="pl-P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320</a:t>
                      </a:r>
                      <a:endParaRPr lang="pl-PL" dirty="0"/>
                    </a:p>
                  </a:txBody>
                  <a:tcPr/>
                </a:tc>
              </a:tr>
              <a:tr h="757593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Fundusz pracy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brak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65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65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7030A0"/>
                          </a:solidFill>
                        </a:rPr>
                        <a:t>65</a:t>
                      </a:r>
                      <a:endParaRPr lang="pl-P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rgbClr val="7030A0"/>
                          </a:solidFill>
                        </a:rPr>
                        <a:t>65</a:t>
                      </a:r>
                      <a:endParaRPr lang="pl-PL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65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8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633636"/>
          </a:xfrm>
        </p:spPr>
        <p:txBody>
          <a:bodyPr/>
          <a:lstStyle/>
          <a:p>
            <a:pPr algn="ctr"/>
            <a:r>
              <a:rPr lang="pl-PL" sz="3600" i="0" dirty="0" smtClean="0">
                <a:effectLst/>
              </a:rPr>
              <a:t>Podatki</a:t>
            </a:r>
            <a:endParaRPr lang="pl-PL" sz="3600" i="0" dirty="0">
              <a:effectLst/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1"/>
          </p:nvPr>
        </p:nvSpPr>
        <p:spPr>
          <a:xfrm>
            <a:off x="685800" y="1196752"/>
            <a:ext cx="3810000" cy="4708748"/>
          </a:xfrm>
        </p:spPr>
        <p:txBody>
          <a:bodyPr/>
          <a:lstStyle/>
          <a:p>
            <a:r>
              <a:rPr lang="pl-PL" sz="2400" b="1" dirty="0" smtClean="0"/>
              <a:t>Działalność rolnicza</a:t>
            </a:r>
          </a:p>
          <a:p>
            <a:r>
              <a:rPr lang="pl-PL" sz="2400" dirty="0" smtClean="0"/>
              <a:t>Rolny</a:t>
            </a:r>
          </a:p>
          <a:p>
            <a:r>
              <a:rPr lang="pl-PL" sz="2400" dirty="0" smtClean="0"/>
              <a:t>Dochodowy (działy specjalne)</a:t>
            </a:r>
          </a:p>
          <a:p>
            <a:r>
              <a:rPr lang="pl-PL" sz="2400" dirty="0" smtClean="0"/>
              <a:t>VAT (ryczałtowy, pełny)</a:t>
            </a:r>
          </a:p>
          <a:p>
            <a:r>
              <a:rPr lang="pl-PL" sz="2400" dirty="0" smtClean="0"/>
              <a:t>Od nieruchomości (mieszkanie)</a:t>
            </a:r>
            <a:endParaRPr lang="pl-PL" sz="2400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3810000" cy="4780756"/>
          </a:xfrm>
        </p:spPr>
        <p:txBody>
          <a:bodyPr/>
          <a:lstStyle/>
          <a:p>
            <a:r>
              <a:rPr lang="pl-PL" sz="2400" b="1" dirty="0" smtClean="0"/>
              <a:t>Działalność pozarolnicza</a:t>
            </a:r>
          </a:p>
          <a:p>
            <a:r>
              <a:rPr lang="pl-PL" sz="2400" dirty="0" smtClean="0"/>
              <a:t>Dochodowy: (zasady ogólne, ryczałt, karta podatkowa, zwolnienie)</a:t>
            </a:r>
          </a:p>
          <a:p>
            <a:r>
              <a:rPr lang="pl-PL" sz="2400" dirty="0" smtClean="0"/>
              <a:t>Od nieruchomości (grunty, budynki, budowle)</a:t>
            </a:r>
          </a:p>
          <a:p>
            <a:r>
              <a:rPr lang="pl-PL" sz="2400" dirty="0" smtClean="0"/>
              <a:t>VAT (zwolnienie, pełny)</a:t>
            </a:r>
          </a:p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2018</a:t>
            </a:r>
            <a:endParaRPr lang="pl-PL" sz="12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CEDA9D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Przedsiębiorczość rolnicza i pozarolnicza – warunki prawne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8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Najważniejsze zagadnienia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Szczególne rozwiązania prawne dla agroturystyki – uzasadnienie</a:t>
            </a:r>
          </a:p>
          <a:p>
            <a:r>
              <a:rPr lang="pl-PL" dirty="0" smtClean="0"/>
              <a:t>Zwolnienia w zakresie obowiązku rejestracji działalności</a:t>
            </a:r>
          </a:p>
          <a:p>
            <a:r>
              <a:rPr lang="pl-PL" dirty="0" smtClean="0"/>
              <a:t>Zwolnienia i ulgi podatkowe</a:t>
            </a:r>
          </a:p>
          <a:p>
            <a:r>
              <a:rPr lang="pl-PL" dirty="0" smtClean="0"/>
              <a:t>Ułatwienia w zakresie ubezpieczeń społecznych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200" dirty="0" smtClean="0"/>
              <a:t>dr Jerzy Raciborski - Zakład Prawa Akademii Wychowania Fizycznego w Krakowie, wrzesień 2018</a:t>
            </a:r>
            <a:endParaRPr lang="pl-PL" sz="12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E285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Agroturystyka – uzupełnienie działalności rolniczej w gospodarstwie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8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>
                <a:effectLst/>
              </a:rPr>
              <a:t>Uzasadnienie szczególnych rozwiązań prawnych dla agroturystyki </a:t>
            </a:r>
            <a:endParaRPr lang="pl-PL" sz="3200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 smtClean="0"/>
              <a:t>Odrębność prawno-podatkowa rodzinnych gospodarstw rolnych wynikająca z łączenia przez nie funkcji gospodarczych i społecznych (rodzinnych, opiekuńczych);</a:t>
            </a:r>
          </a:p>
          <a:p>
            <a:r>
              <a:rPr lang="pl-PL" sz="2000" dirty="0" smtClean="0"/>
              <a:t>Trudności we wdrożeniu rachunku przychodów i kosztów w gospodarstwach łączących różne funkcje;</a:t>
            </a:r>
          </a:p>
          <a:p>
            <a:r>
              <a:rPr lang="pl-PL" sz="2000" dirty="0" smtClean="0"/>
              <a:t>Potrzeba zachowania tradycyjnych układów przestrzennych na wsi;</a:t>
            </a:r>
          </a:p>
          <a:p>
            <a:r>
              <a:rPr lang="pl-PL" sz="2000" dirty="0" smtClean="0"/>
              <a:t>Potrzeba ochrony dziedzictwa kulturowego związanego z tradycyjnym rolnictwem;</a:t>
            </a:r>
          </a:p>
          <a:p>
            <a:r>
              <a:rPr lang="pl-PL" sz="2000" dirty="0" smtClean="0"/>
              <a:t>Promocja żywności tradycyjnie wytwarzanej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dr Jerzy Raciborski - Zakład Prawa Akademii Wychowania Fizycznego w Krakowie, wrzesień 2018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4A0D-2B9D-495E-968C-3810B8181242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E285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Agroturystyka – uzupełnienie działalności rolniczej w gospodarstwie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shore design template">
  <a:themeElements>
    <a:clrScheme name="Motyw pakietu Office 3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5F5F5F"/>
      </a:accent2>
      <a:accent3>
        <a:srgbClr val="FFFFFF"/>
      </a:accent3>
      <a:accent4>
        <a:srgbClr val="000000"/>
      </a:accent4>
      <a:accent5>
        <a:srgbClr val="E2E2E2"/>
      </a:accent5>
      <a:accent6>
        <a:srgbClr val="555555"/>
      </a:accent6>
      <a:hlink>
        <a:srgbClr val="EAEAEA"/>
      </a:hlink>
      <a:folHlink>
        <a:srgbClr val="969696"/>
      </a:folHlink>
    </a:clrScheme>
    <a:fontScheme name="Motyw pakietu Offic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yw pakietu Office 1">
        <a:dk1>
          <a:srgbClr val="336699"/>
        </a:dk1>
        <a:lt1>
          <a:srgbClr val="CCCCFF"/>
        </a:lt1>
        <a:dk2>
          <a:srgbClr val="DDDDDD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336699"/>
        </a:dk1>
        <a:lt1>
          <a:srgbClr val="CCCCFF"/>
        </a:lt1>
        <a:dk2>
          <a:srgbClr val="000000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EAEAEA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</TotalTime>
  <Words>3283</Words>
  <Application>Microsoft Office PowerPoint</Application>
  <PresentationFormat>Pokaz na ekranie (4:3)</PresentationFormat>
  <Paragraphs>346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Seashore design template</vt:lpstr>
      <vt:lpstr>Różne formy specjalizacji  oferty turystycznej na wsi  przepisy prawne  </vt:lpstr>
      <vt:lpstr>Zakres prezentacji</vt:lpstr>
      <vt:lpstr>Najważniejsze zagadnienia</vt:lpstr>
      <vt:lpstr>Przedmiot działalności</vt:lpstr>
      <vt:lpstr>Ewidencja działalności</vt:lpstr>
      <vt:lpstr>Ubezpieczenie społeczne i zdrowotne</vt:lpstr>
      <vt:lpstr>Podatki</vt:lpstr>
      <vt:lpstr>Najważniejsze zagadnienia</vt:lpstr>
      <vt:lpstr>Uzasadnienie szczególnych rozwiązań prawnych dla agroturystyki </vt:lpstr>
      <vt:lpstr>Zwolnienie w zakresie rejestracji działalności</vt:lpstr>
      <vt:lpstr>Zwolnienia i ulgi podatkowe</vt:lpstr>
      <vt:lpstr>Najważniejsze zagadnienia</vt:lpstr>
      <vt:lpstr>Usługi wykraczające poza pojęcie agroturystyki</vt:lpstr>
      <vt:lpstr>Regulacja usług hotelarskich</vt:lpstr>
      <vt:lpstr>Organizacja imprez turystycznych</vt:lpstr>
      <vt:lpstr>Najważniejsze zagadnienia</vt:lpstr>
      <vt:lpstr>Sprzedaż żywności nieprzetworzonej</vt:lpstr>
      <vt:lpstr>Żywienie w warunkach domowych  i zakłady gastronomiczne</vt:lpstr>
      <vt:lpstr>Pojęcie: rolnicza sprzedaż detaliczna żywności przetworzonej – rolniczy handel detaliczny</vt:lpstr>
      <vt:lpstr>Regulacje szczególne – rolniczy handel detaliczny</vt:lpstr>
      <vt:lpstr>Najważniejsze zagadnienia</vt:lpstr>
      <vt:lpstr>Zakres usług w zagrodach edukacyjnych</vt:lpstr>
      <vt:lpstr>Organizacja wypoczynku dzieci i młodzieży</vt:lpstr>
      <vt:lpstr>Bezpieczeństwo dzieci i młodzieży  w zagrodzie edukacyjnej</vt:lpstr>
      <vt:lpstr>Najważniejsze zagadnienia</vt:lpstr>
      <vt:lpstr>Sytuacja prawna osób korzystających z pomocy i opieki</vt:lpstr>
      <vt:lpstr>Rehabilitacja lecznicza Rehabilitacja zawodowa i społeczna</vt:lpstr>
      <vt:lpstr>Pomoc społeczna i umowy cywilnoprawne</vt:lpstr>
      <vt:lpstr>Najważniejsze zagadnienia</vt:lpstr>
      <vt:lpstr>„Wyróżnij się! – Specjalizacja  w turystyce kluczem do sukcesu”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Przepisy prawne w różnych formach specjalizacji oferty turystycznej na wsi</dc:title>
  <dc:creator>praca</dc:creator>
  <cp:lastModifiedBy>Hania</cp:lastModifiedBy>
  <cp:revision>41</cp:revision>
  <dcterms:created xsi:type="dcterms:W3CDTF">2018-08-17T13:07:35Z</dcterms:created>
  <dcterms:modified xsi:type="dcterms:W3CDTF">2018-09-26T11:20:59Z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TC010690671045</vt:lpwstr>
  </property>
</Properties>
</file>