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5"/>
  </p:handoutMasterIdLst>
  <p:sldIdLst>
    <p:sldId id="256" r:id="rId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96D3-8A85-4FE4-9D88-1BBD037D47A6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1573-AB41-4D96-A895-347BDAEFF5D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8774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5381E-3F99-43ED-8E25-F10EE2D16108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89AE-D985-4D70-800E-DD164FEBEE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CD91A-2F27-445C-BFA8-559B8D1FE495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BF3D1-1AEF-4CF8-ABEE-630D9174FA6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183D0-83AD-4C62-8766-20315FDA8C07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3D41D-D480-48DD-8645-1913C5D1B5D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5D3F-702E-4D58-A450-0F2491B1D0EC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F8AF5-74D5-43F6-8A39-45BDAD1F47D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7B5BB-3364-4ECC-AB84-A4E644DFFE86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BF77-B649-45D5-AFB1-36730280C6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F88FC-2872-46B3-A2C7-FD5D8A522659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9216-3575-480A-A1CD-23760E3C9F3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B3CDD-EFB5-4FAC-815A-D4F189262FE7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13276-D812-47E1-AD7A-0A4BDF8383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2548F-E978-4B59-8A53-217ABAEAC21E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DC6A5-EC97-49A4-89D0-41CA1D29B1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86A88-8B61-4A97-9C9F-7092E50441AA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3EBD3-6406-4E3A-9289-31F0EDDB5C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DFDD9-3E68-4B4E-B619-501B0EE8D8D7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457A2-7F56-46DC-B245-20252DFFD8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EF809-C4D8-4647-9A4E-E0A6DCBB6C5D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0500B-7BEA-4887-9D22-AA76B0E0045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A0FC-3C76-4058-B96B-5334CD50B32D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1454A-FD02-444B-BA8A-A85D1F4CB34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0BF44-145D-4303-BCB9-4839F517C575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2D79-24FC-469D-9C2C-57C307FC109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D9B91-1217-4C98-9DE0-1AD67BB72474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4936D-3A0D-4168-A9AE-B976D4BCB44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91B8-74BB-42EE-AA56-DB0D9EC8BA21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7F33-DD15-4D41-9DD1-8FC075FDAB9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99D69-87C1-441B-858C-D43331D16E97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2C1A-2A99-4240-96CA-C7C2907D09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98E68-93F3-4FD7-A254-90936D823383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E5154-48C6-436D-8675-C5320A93D23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2531C-2FB9-4CF4-ACD0-EA03420D8CA6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3D60-3CF0-4F53-820B-6C27781D18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98120-A99C-472A-9F38-7964BC4F12FE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B62A4-AE00-44CB-9DDE-741EF2E2AA4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73F91-3E74-4FC9-8697-F3058CCE8777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5EFBF-1357-4A8C-96CA-517D09AE0B2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F1D62-3CC9-4B2A-AA24-F9EE08CB9913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9C264-9B59-4934-82FB-7D17D8358D9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7B12F-32F6-4509-B142-E4AE498B262B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A3740-A3DA-47F3-A562-3A917C2E504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5E8A6BB-DD86-4DBB-B2A3-D7AD4DC0351F}" type="datetimeFigureOut">
              <a:rPr lang="pl-PL" smtClean="0"/>
              <a:pPr/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C314C13-37A9-48B5-A7B3-90BC06D1D717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1031" name="Obraz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75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FACC9-B80E-4B5A-891E-A028FD10089A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768C47-096B-4818-A720-B4F5688804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2055" name="Obraz 6"/>
          <p:cNvPicPr>
            <a:picLocks noChangeAspect="1"/>
          </p:cNvPicPr>
          <p:nvPr/>
        </p:nvPicPr>
        <p:blipFill>
          <a:blip r:embed="rId13" cstate="print"/>
          <a:srcRect l="1086"/>
          <a:stretch>
            <a:fillRect/>
          </a:stretch>
        </p:blipFill>
        <p:spPr bwMode="auto">
          <a:xfrm>
            <a:off x="-506413" y="0"/>
            <a:ext cx="96393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97855D-D369-471C-9FB2-BFA1E7D8BE10}" type="datetime1">
              <a:rPr lang="pl-PL"/>
              <a:pPr>
                <a:defRPr/>
              </a:pPr>
              <a:t>2015-04-13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331C06-B650-4A4E-9963-D0A9BFCB84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3079" name="Obraz 6"/>
          <p:cNvPicPr>
            <a:picLocks noChangeAspect="1"/>
          </p:cNvPicPr>
          <p:nvPr/>
        </p:nvPicPr>
        <p:blipFill>
          <a:blip r:embed="rId13" cstate="print"/>
          <a:srcRect l="1334" t="633" b="1112"/>
          <a:stretch>
            <a:fillRect/>
          </a:stretch>
        </p:blipFill>
        <p:spPr bwMode="auto">
          <a:xfrm>
            <a:off x="0" y="0"/>
            <a:ext cx="9282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640960" cy="3558257"/>
          </a:xfrm>
        </p:spPr>
        <p:txBody>
          <a:bodyPr/>
          <a:lstStyle/>
          <a:p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/>
              <a:t> </a:t>
            </a:r>
            <a:r>
              <a:rPr lang="pl-PL" sz="2400" dirty="0"/>
              <a:t>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/>
              <a:t/>
            </a:r>
            <a:br>
              <a:rPr lang="pl-PL" sz="2400" dirty="0"/>
            </a:br>
            <a:r>
              <a:rPr lang="pl-PL" sz="2400" b="1" cap="small" dirty="0"/>
              <a:t>Spotkanie audytoryjne podsumowujące </a:t>
            </a:r>
            <a:r>
              <a:rPr lang="pl-PL" sz="2400" b="1" cap="small" dirty="0" smtClean="0"/>
              <a:t>projekt</a:t>
            </a:r>
            <a:br>
              <a:rPr lang="pl-PL" sz="2400" b="1" cap="small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pt</a:t>
            </a:r>
            <a:r>
              <a:rPr lang="pl-PL" sz="2400" dirty="0"/>
              <a:t>. „</a:t>
            </a:r>
            <a:r>
              <a:rPr lang="pl-PL" sz="2400" b="1" dirty="0"/>
              <a:t>Stan i perspektywy rozwoju spółdzielczości wiejskiej w Polsce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/>
              <a:t>(badania, wirtualne konwersatorium naukowe, spotkanie audytoryjne podsumowujące badania, publikacja naukowa)”</a:t>
            </a:r>
            <a:br>
              <a:rPr lang="pl-PL" sz="2400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sz="1200" dirty="0"/>
              <a:t>„Europejski Fundusz Rolny na rzecz Rozwoju Obszarów Wiejskich: Europa inwestująca w obszary wiejskie.”</a:t>
            </a:r>
            <a:br>
              <a:rPr lang="pl-PL" sz="1200" dirty="0"/>
            </a:br>
            <a:r>
              <a:rPr lang="pl-PL" sz="1200" dirty="0"/>
              <a:t>Projekt opracowany przez Centrum Doradztwa Rolniczego w Brwinowie O/Kraków</a:t>
            </a:r>
            <a:br>
              <a:rPr lang="pl-PL" sz="1200" dirty="0"/>
            </a:br>
            <a:r>
              <a:rPr lang="pl-PL" sz="1200" dirty="0"/>
              <a:t>Projekt współfinansowany ze środków Unii Europejskiej w ramach </a:t>
            </a:r>
            <a:br>
              <a:rPr lang="pl-PL" sz="1200" dirty="0"/>
            </a:br>
            <a:r>
              <a:rPr lang="pl-PL" sz="1200" dirty="0"/>
              <a:t>Pomocy Technicznej Programu Rozwoju Obszarów Wiejskich na lata 2007-2013</a:t>
            </a:r>
            <a:br>
              <a:rPr lang="pl-PL" sz="1200" dirty="0"/>
            </a:br>
            <a:r>
              <a:rPr lang="pl-PL" sz="1200" dirty="0"/>
              <a:t>Instytucja Zarządzająca Programem Rozwoju Obszarów Wiejskich  na lata 2007-2013 - Minister Rolnictwa i Rozwoju Wsi</a:t>
            </a:r>
            <a:br>
              <a:rPr lang="pl-PL" sz="1200" dirty="0"/>
            </a:br>
            <a:r>
              <a:rPr lang="pl-PL" sz="1200" dirty="0"/>
              <a:t> </a:t>
            </a:r>
            <a:br>
              <a:rPr lang="pl-PL" sz="1200" dirty="0"/>
            </a:br>
            <a:r>
              <a:rPr lang="pl-PL" sz="1200" dirty="0"/>
              <a:t/>
            </a:r>
            <a:br>
              <a:rPr lang="pl-PL" sz="1200" dirty="0"/>
            </a:br>
            <a:endParaRPr lang="pl-PL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619672" y="47667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/>
              <a:t>Centrum Doradztwa Rolniczego Oddział w Krakowie</a:t>
            </a:r>
            <a:endParaRPr lang="pl-PL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93096"/>
            <a:ext cx="7895741" cy="812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R1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CDR1</Template>
  <TotalTime>362</TotalTime>
  <Words>6</Words>
  <Application>Microsoft Office PowerPoint</Application>
  <PresentationFormat>Pokaz na ekranie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3</vt:i4>
      </vt:variant>
      <vt:variant>
        <vt:lpstr>Tytuły slajdów</vt:lpstr>
      </vt:variant>
      <vt:variant>
        <vt:i4>1</vt:i4>
      </vt:variant>
    </vt:vector>
  </HeadingPairs>
  <TitlesOfParts>
    <vt:vector size="4" baseType="lpstr">
      <vt:lpstr>CDR1</vt:lpstr>
      <vt:lpstr>1_Projekt niestandardowy</vt:lpstr>
      <vt:lpstr>2_Projekt niestandardowy</vt:lpstr>
      <vt:lpstr>         Spotkanie audytoryjne podsumowujące projekt  pt. „Stan i perspektywy rozwoju spółdzielczości wiejskiej w Polsce  (badania, wirtualne konwersatorium naukowe, spotkanie audytoryjne podsumowujące badania, publikacja naukowa)”     „Europejski Fundusz Rolny na rzecz Rozwoju Obszarów Wiejskich: Europa inwestująca w obszary wiejskie.” Projekt opracowany przez Centrum Doradztwa Rolniczego w Brwinowie O/Kraków Projekt współfinansowany ze środków Unii Europejskiej w ramach  Pomocy Technicznej Programu Rozwoju Obszarów Wiejskich na lata 2007-2013 Instytucja Zarządzająca Programem Rozwoju Obszarów Wiejskich  na lata 2007-2013 - Minister Rolnictwa i Rozwoju Wsi    </vt:lpstr>
    </vt:vector>
  </TitlesOfParts>
  <Company>CDR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Metodyka doradztwa</dc:title>
  <dc:creator>Jolanta Brudnik</dc:creator>
  <cp:lastModifiedBy>Szkolenia</cp:lastModifiedBy>
  <cp:revision>27</cp:revision>
  <dcterms:created xsi:type="dcterms:W3CDTF">2014-12-10T06:13:54Z</dcterms:created>
  <dcterms:modified xsi:type="dcterms:W3CDTF">2015-04-13T06:38:31Z</dcterms:modified>
</cp:coreProperties>
</file>