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7665F-DCD6-4E9C-929B-E7F6DB3D9803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42DADDBD-7102-4C0C-9555-85BA0EFAC6A4}">
      <dgm:prSet phldrT="[Tekst]"/>
      <dgm:spPr/>
      <dgm:t>
        <a:bodyPr/>
        <a:lstStyle/>
        <a:p>
          <a:r>
            <a:rPr lang="pl-PL" dirty="0" smtClean="0"/>
            <a:t>Materiały zastane</a:t>
          </a:r>
          <a:endParaRPr lang="pl-PL" dirty="0"/>
        </a:p>
      </dgm:t>
    </dgm:pt>
    <dgm:pt modelId="{2889F860-F418-4151-988C-89167067F6F0}" type="parTrans" cxnId="{6DFAEBAC-2BD3-43C6-A24C-D06A9C272DFC}">
      <dgm:prSet/>
      <dgm:spPr/>
      <dgm:t>
        <a:bodyPr/>
        <a:lstStyle/>
        <a:p>
          <a:endParaRPr lang="pl-PL"/>
        </a:p>
      </dgm:t>
    </dgm:pt>
    <dgm:pt modelId="{5FFE2B9F-3331-4494-A994-C2F1C199DF60}" type="sibTrans" cxnId="{6DFAEBAC-2BD3-43C6-A24C-D06A9C272DFC}">
      <dgm:prSet/>
      <dgm:spPr/>
      <dgm:t>
        <a:bodyPr/>
        <a:lstStyle/>
        <a:p>
          <a:endParaRPr lang="pl-PL"/>
        </a:p>
      </dgm:t>
    </dgm:pt>
    <dgm:pt modelId="{C14BEC4A-CF74-4C27-924F-01E051FB3523}">
      <dgm:prSet phldrT="[Tekst]"/>
      <dgm:spPr/>
      <dgm:t>
        <a:bodyPr/>
        <a:lstStyle/>
        <a:p>
          <a:r>
            <a:rPr lang="pl-PL" dirty="0" smtClean="0"/>
            <a:t>Badania niereaktywne</a:t>
          </a:r>
          <a:endParaRPr lang="pl-PL" dirty="0"/>
        </a:p>
      </dgm:t>
    </dgm:pt>
    <dgm:pt modelId="{29E3CAE1-057A-4436-9FA8-1E982A71D46C}" type="parTrans" cxnId="{7D9F6DEB-1A87-4BE8-B53A-38CC49284E78}">
      <dgm:prSet/>
      <dgm:spPr/>
      <dgm:t>
        <a:bodyPr/>
        <a:lstStyle/>
        <a:p>
          <a:endParaRPr lang="pl-PL"/>
        </a:p>
      </dgm:t>
    </dgm:pt>
    <dgm:pt modelId="{E2559C6A-C2E4-41A3-972B-E206049E2F6E}" type="sibTrans" cxnId="{7D9F6DEB-1A87-4BE8-B53A-38CC49284E78}">
      <dgm:prSet/>
      <dgm:spPr/>
      <dgm:t>
        <a:bodyPr/>
        <a:lstStyle/>
        <a:p>
          <a:endParaRPr lang="pl-PL"/>
        </a:p>
      </dgm:t>
    </dgm:pt>
    <dgm:pt modelId="{D40DB362-C26C-482C-83ED-D4A780CACED3}">
      <dgm:prSet phldrT="[Tekst]"/>
      <dgm:spPr/>
      <dgm:t>
        <a:bodyPr/>
        <a:lstStyle/>
        <a:p>
          <a:r>
            <a:rPr lang="pl-PL" dirty="0" smtClean="0"/>
            <a:t>Wiarygodność danych </a:t>
          </a:r>
          <a:endParaRPr lang="pl-PL" dirty="0"/>
        </a:p>
      </dgm:t>
    </dgm:pt>
    <dgm:pt modelId="{E4CA14C8-9652-4514-BC95-0D5F46EB7064}" type="parTrans" cxnId="{20F449FE-87C1-4ABB-BFC9-3A7B6CA8F232}">
      <dgm:prSet/>
      <dgm:spPr/>
      <dgm:t>
        <a:bodyPr/>
        <a:lstStyle/>
        <a:p>
          <a:endParaRPr lang="pl-PL"/>
        </a:p>
      </dgm:t>
    </dgm:pt>
    <dgm:pt modelId="{AA0BF47D-3F76-4110-A4F7-B3A5A67AB94E}" type="sibTrans" cxnId="{20F449FE-87C1-4ABB-BFC9-3A7B6CA8F232}">
      <dgm:prSet/>
      <dgm:spPr/>
      <dgm:t>
        <a:bodyPr/>
        <a:lstStyle/>
        <a:p>
          <a:endParaRPr lang="pl-PL"/>
        </a:p>
      </dgm:t>
    </dgm:pt>
    <dgm:pt modelId="{44A4C759-0E36-4238-BB94-884E25AF9EE3}" type="pres">
      <dgm:prSet presAssocID="{8D77665F-DCD6-4E9C-929B-E7F6DB3D98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131D942-FA53-460E-813B-77B67F0062CD}" type="pres">
      <dgm:prSet presAssocID="{42DADDBD-7102-4C0C-9555-85BA0EFAC6A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2BFA48-FB52-43F2-ADF5-0735B64A8487}" type="pres">
      <dgm:prSet presAssocID="{5FFE2B9F-3331-4494-A994-C2F1C199DF60}" presName="sibTrans" presStyleCnt="0"/>
      <dgm:spPr/>
    </dgm:pt>
    <dgm:pt modelId="{8B9813A8-BED9-4E60-AEB9-A2539F0DB826}" type="pres">
      <dgm:prSet presAssocID="{C14BEC4A-CF74-4C27-924F-01E051FB352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39425F-C543-4EEA-8C6B-55FE34B83A48}" type="pres">
      <dgm:prSet presAssocID="{E2559C6A-C2E4-41A3-972B-E206049E2F6E}" presName="sibTrans" presStyleCnt="0"/>
      <dgm:spPr/>
    </dgm:pt>
    <dgm:pt modelId="{7CEB7F02-917C-459F-9F6F-EDF3DE0A7B90}" type="pres">
      <dgm:prSet presAssocID="{D40DB362-C26C-482C-83ED-D4A780CACE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071C8CF-C128-48AB-876E-0F27177DD20D}" type="presOf" srcId="{42DADDBD-7102-4C0C-9555-85BA0EFAC6A4}" destId="{A131D942-FA53-460E-813B-77B67F0062CD}" srcOrd="0" destOrd="0" presId="urn:microsoft.com/office/officeart/2005/8/layout/default"/>
    <dgm:cxn modelId="{7D9F6DEB-1A87-4BE8-B53A-38CC49284E78}" srcId="{8D77665F-DCD6-4E9C-929B-E7F6DB3D9803}" destId="{C14BEC4A-CF74-4C27-924F-01E051FB3523}" srcOrd="1" destOrd="0" parTransId="{29E3CAE1-057A-4436-9FA8-1E982A71D46C}" sibTransId="{E2559C6A-C2E4-41A3-972B-E206049E2F6E}"/>
    <dgm:cxn modelId="{20F449FE-87C1-4ABB-BFC9-3A7B6CA8F232}" srcId="{8D77665F-DCD6-4E9C-929B-E7F6DB3D9803}" destId="{D40DB362-C26C-482C-83ED-D4A780CACED3}" srcOrd="2" destOrd="0" parTransId="{E4CA14C8-9652-4514-BC95-0D5F46EB7064}" sibTransId="{AA0BF47D-3F76-4110-A4F7-B3A5A67AB94E}"/>
    <dgm:cxn modelId="{639383EA-F975-44C8-A8BA-CF74FF3CF336}" type="presOf" srcId="{8D77665F-DCD6-4E9C-929B-E7F6DB3D9803}" destId="{44A4C759-0E36-4238-BB94-884E25AF9EE3}" srcOrd="0" destOrd="0" presId="urn:microsoft.com/office/officeart/2005/8/layout/default"/>
    <dgm:cxn modelId="{47AC9CE2-4091-4C55-9B9A-1CE9718DF1F0}" type="presOf" srcId="{C14BEC4A-CF74-4C27-924F-01E051FB3523}" destId="{8B9813A8-BED9-4E60-AEB9-A2539F0DB826}" srcOrd="0" destOrd="0" presId="urn:microsoft.com/office/officeart/2005/8/layout/default"/>
    <dgm:cxn modelId="{701987AC-27EF-4602-A274-F39D95397BAF}" type="presOf" srcId="{D40DB362-C26C-482C-83ED-D4A780CACED3}" destId="{7CEB7F02-917C-459F-9F6F-EDF3DE0A7B90}" srcOrd="0" destOrd="0" presId="urn:microsoft.com/office/officeart/2005/8/layout/default"/>
    <dgm:cxn modelId="{6DFAEBAC-2BD3-43C6-A24C-D06A9C272DFC}" srcId="{8D77665F-DCD6-4E9C-929B-E7F6DB3D9803}" destId="{42DADDBD-7102-4C0C-9555-85BA0EFAC6A4}" srcOrd="0" destOrd="0" parTransId="{2889F860-F418-4151-988C-89167067F6F0}" sibTransId="{5FFE2B9F-3331-4494-A994-C2F1C199DF60}"/>
    <dgm:cxn modelId="{38467DB7-04B6-451B-90F7-3EF46209FA4D}" type="presParOf" srcId="{44A4C759-0E36-4238-BB94-884E25AF9EE3}" destId="{A131D942-FA53-460E-813B-77B67F0062CD}" srcOrd="0" destOrd="0" presId="urn:microsoft.com/office/officeart/2005/8/layout/default"/>
    <dgm:cxn modelId="{649B60A3-F7EA-4A7D-98B7-6C0B81436512}" type="presParOf" srcId="{44A4C759-0E36-4238-BB94-884E25AF9EE3}" destId="{A12BFA48-FB52-43F2-ADF5-0735B64A8487}" srcOrd="1" destOrd="0" presId="urn:microsoft.com/office/officeart/2005/8/layout/default"/>
    <dgm:cxn modelId="{3A81D017-AAD1-4076-93C4-EF1EF4095005}" type="presParOf" srcId="{44A4C759-0E36-4238-BB94-884E25AF9EE3}" destId="{8B9813A8-BED9-4E60-AEB9-A2539F0DB826}" srcOrd="2" destOrd="0" presId="urn:microsoft.com/office/officeart/2005/8/layout/default"/>
    <dgm:cxn modelId="{E384C3A8-B258-457C-84CF-A38D2BE6E6E9}" type="presParOf" srcId="{44A4C759-0E36-4238-BB94-884E25AF9EE3}" destId="{A539425F-C543-4EEA-8C6B-55FE34B83A48}" srcOrd="3" destOrd="0" presId="urn:microsoft.com/office/officeart/2005/8/layout/default"/>
    <dgm:cxn modelId="{D294FEFD-417B-4ACD-BEE1-37AEB9AA1747}" type="presParOf" srcId="{44A4C759-0E36-4238-BB94-884E25AF9EE3}" destId="{7CEB7F02-917C-459F-9F6F-EDF3DE0A7B9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5B602E-5C1E-49C1-93E5-961CF1C09ACD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8C6D8B81-7936-45F4-91AD-CD0E8073C020}">
      <dgm:prSet phldrT="[Tekst]"/>
      <dgm:spPr/>
      <dgm:t>
        <a:bodyPr/>
        <a:lstStyle/>
        <a:p>
          <a:r>
            <a:rPr lang="pl-PL" dirty="0" smtClean="0"/>
            <a:t>Czynniki ekonomiczne</a:t>
          </a:r>
          <a:endParaRPr lang="pl-PL" dirty="0"/>
        </a:p>
      </dgm:t>
    </dgm:pt>
    <dgm:pt modelId="{2AC11791-E8A0-4B3A-B238-D20FE9697F0C}" type="parTrans" cxnId="{F65442E2-33E8-4847-A2D6-0B658DEDFD5B}">
      <dgm:prSet/>
      <dgm:spPr/>
      <dgm:t>
        <a:bodyPr/>
        <a:lstStyle/>
        <a:p>
          <a:endParaRPr lang="pl-PL"/>
        </a:p>
      </dgm:t>
    </dgm:pt>
    <dgm:pt modelId="{984B7018-A789-4522-9C7F-37F1400DDACF}" type="sibTrans" cxnId="{F65442E2-33E8-4847-A2D6-0B658DEDFD5B}">
      <dgm:prSet/>
      <dgm:spPr/>
      <dgm:t>
        <a:bodyPr/>
        <a:lstStyle/>
        <a:p>
          <a:endParaRPr lang="pl-PL"/>
        </a:p>
      </dgm:t>
    </dgm:pt>
    <dgm:pt modelId="{7CB91705-908E-4F64-83B9-FD2704719E80}">
      <dgm:prSet phldrT="[Tekst]"/>
      <dgm:spPr/>
      <dgm:t>
        <a:bodyPr/>
        <a:lstStyle/>
        <a:p>
          <a:r>
            <a:rPr lang="pl-PL" dirty="0" smtClean="0"/>
            <a:t>Czynniki społeczne</a:t>
          </a:r>
          <a:endParaRPr lang="pl-PL" dirty="0"/>
        </a:p>
      </dgm:t>
    </dgm:pt>
    <dgm:pt modelId="{D284B702-B913-481B-A4FD-404B82452711}" type="parTrans" cxnId="{996DD9C2-5761-4302-9E69-1DE737F57422}">
      <dgm:prSet/>
      <dgm:spPr/>
      <dgm:t>
        <a:bodyPr/>
        <a:lstStyle/>
        <a:p>
          <a:endParaRPr lang="pl-PL"/>
        </a:p>
      </dgm:t>
    </dgm:pt>
    <dgm:pt modelId="{D5D32D2C-BF9E-4FF8-B594-24AE658DA162}" type="sibTrans" cxnId="{996DD9C2-5761-4302-9E69-1DE737F57422}">
      <dgm:prSet/>
      <dgm:spPr/>
      <dgm:t>
        <a:bodyPr/>
        <a:lstStyle/>
        <a:p>
          <a:endParaRPr lang="pl-PL"/>
        </a:p>
      </dgm:t>
    </dgm:pt>
    <dgm:pt modelId="{CE89C111-5BEE-45AB-B280-E8264823B649}">
      <dgm:prSet phldrT="[Tekst]"/>
      <dgm:spPr/>
      <dgm:t>
        <a:bodyPr/>
        <a:lstStyle/>
        <a:p>
          <a:r>
            <a:rPr lang="pl-PL" dirty="0" smtClean="0"/>
            <a:t>Czynniki prawno-legislacyjne</a:t>
          </a:r>
          <a:endParaRPr lang="pl-PL" dirty="0"/>
        </a:p>
      </dgm:t>
    </dgm:pt>
    <dgm:pt modelId="{A2AA6264-7460-405F-896E-211EF5DEF80D}" type="parTrans" cxnId="{7E687CDA-AB5C-4FE7-9FDF-5E35FF770AB0}">
      <dgm:prSet/>
      <dgm:spPr/>
      <dgm:t>
        <a:bodyPr/>
        <a:lstStyle/>
        <a:p>
          <a:endParaRPr lang="pl-PL"/>
        </a:p>
      </dgm:t>
    </dgm:pt>
    <dgm:pt modelId="{4E30B3F6-2017-4B21-AE00-1AF19528DCD4}" type="sibTrans" cxnId="{7E687CDA-AB5C-4FE7-9FDF-5E35FF770AB0}">
      <dgm:prSet/>
      <dgm:spPr/>
      <dgm:t>
        <a:bodyPr/>
        <a:lstStyle/>
        <a:p>
          <a:endParaRPr lang="pl-PL"/>
        </a:p>
      </dgm:t>
    </dgm:pt>
    <dgm:pt modelId="{A768A437-06CA-4C95-9AEF-65F4D4377FA7}">
      <dgm:prSet phldrT="[Tekst]"/>
      <dgm:spPr/>
      <dgm:t>
        <a:bodyPr/>
        <a:lstStyle/>
        <a:p>
          <a:r>
            <a:rPr lang="pl-PL" dirty="0" smtClean="0"/>
            <a:t>Realny wpływ na ważne decyzje (organizacja)</a:t>
          </a:r>
          <a:endParaRPr lang="pl-PL" dirty="0"/>
        </a:p>
      </dgm:t>
    </dgm:pt>
    <dgm:pt modelId="{5077E265-F5FE-435C-9EE4-6972E8E8AB0E}" type="parTrans" cxnId="{59225AFA-A32B-46AC-BBB0-0F9BC509D1EA}">
      <dgm:prSet/>
      <dgm:spPr/>
      <dgm:t>
        <a:bodyPr/>
        <a:lstStyle/>
        <a:p>
          <a:endParaRPr lang="pl-PL"/>
        </a:p>
      </dgm:t>
    </dgm:pt>
    <dgm:pt modelId="{8A5196B9-87EA-46BC-AA18-B275E7387844}" type="sibTrans" cxnId="{59225AFA-A32B-46AC-BBB0-0F9BC509D1EA}">
      <dgm:prSet/>
      <dgm:spPr/>
      <dgm:t>
        <a:bodyPr/>
        <a:lstStyle/>
        <a:p>
          <a:endParaRPr lang="pl-PL"/>
        </a:p>
      </dgm:t>
    </dgm:pt>
    <dgm:pt modelId="{E102C911-4CCF-42A8-8CA9-E0E3F4259DB1}">
      <dgm:prSet phldrT="[Tekst]"/>
      <dgm:spPr/>
      <dgm:t>
        <a:bodyPr/>
        <a:lstStyle/>
        <a:p>
          <a:r>
            <a:rPr lang="pl-PL" dirty="0" smtClean="0"/>
            <a:t>Świadczenia/ korzystanie z infrastruktury</a:t>
          </a:r>
          <a:endParaRPr lang="pl-PL" dirty="0"/>
        </a:p>
      </dgm:t>
    </dgm:pt>
    <dgm:pt modelId="{5063AE5F-57D3-4AE0-979F-8C358C38AC09}" type="parTrans" cxnId="{6DE20613-71D6-40E9-B741-E54D8A626048}">
      <dgm:prSet/>
      <dgm:spPr/>
      <dgm:t>
        <a:bodyPr/>
        <a:lstStyle/>
        <a:p>
          <a:endParaRPr lang="pl-PL"/>
        </a:p>
      </dgm:t>
    </dgm:pt>
    <dgm:pt modelId="{3CD10C46-0D06-41CC-99E9-68392480137E}" type="sibTrans" cxnId="{6DE20613-71D6-40E9-B741-E54D8A626048}">
      <dgm:prSet/>
      <dgm:spPr/>
      <dgm:t>
        <a:bodyPr/>
        <a:lstStyle/>
        <a:p>
          <a:endParaRPr lang="pl-PL"/>
        </a:p>
      </dgm:t>
    </dgm:pt>
    <dgm:pt modelId="{E21203FD-655A-42BE-9F8A-F1762D087932}" type="pres">
      <dgm:prSet presAssocID="{125B602E-5C1E-49C1-93E5-961CF1C09A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762D7A6-D482-41F6-BBFF-2D3C8109377E}" type="pres">
      <dgm:prSet presAssocID="{8C6D8B81-7936-45F4-91AD-CD0E8073C0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BCAB67-3361-430A-BFFD-BB6F4E5A309C}" type="pres">
      <dgm:prSet presAssocID="{984B7018-A789-4522-9C7F-37F1400DDACF}" presName="sibTrans" presStyleCnt="0"/>
      <dgm:spPr/>
    </dgm:pt>
    <dgm:pt modelId="{82191021-D640-43BF-8A76-FA071E866F61}" type="pres">
      <dgm:prSet presAssocID="{7CB91705-908E-4F64-83B9-FD2704719E8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3DD2BC-1405-450E-8C8C-FB8C3B61E75C}" type="pres">
      <dgm:prSet presAssocID="{D5D32D2C-BF9E-4FF8-B594-24AE658DA162}" presName="sibTrans" presStyleCnt="0"/>
      <dgm:spPr/>
    </dgm:pt>
    <dgm:pt modelId="{DBA3D517-4A57-4240-BF2A-1FE88D087A1C}" type="pres">
      <dgm:prSet presAssocID="{CE89C111-5BEE-45AB-B280-E8264823B64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DD27B0-74B2-4D8E-8FFC-562479F7DCC0}" type="pres">
      <dgm:prSet presAssocID="{4E30B3F6-2017-4B21-AE00-1AF19528DCD4}" presName="sibTrans" presStyleCnt="0"/>
      <dgm:spPr/>
    </dgm:pt>
    <dgm:pt modelId="{2109CDB7-6EAE-4A76-9AAD-B6316608ECEE}" type="pres">
      <dgm:prSet presAssocID="{A768A437-06CA-4C95-9AEF-65F4D4377FA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417EF5-BFA8-45FB-B34D-F8C98CE66C4A}" type="pres">
      <dgm:prSet presAssocID="{8A5196B9-87EA-46BC-AA18-B275E7387844}" presName="sibTrans" presStyleCnt="0"/>
      <dgm:spPr/>
    </dgm:pt>
    <dgm:pt modelId="{7FFD1584-1F0B-402B-B76C-B9958428A49D}" type="pres">
      <dgm:prSet presAssocID="{E102C911-4CCF-42A8-8CA9-E0E3F4259DB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96DD9C2-5761-4302-9E69-1DE737F57422}" srcId="{125B602E-5C1E-49C1-93E5-961CF1C09ACD}" destId="{7CB91705-908E-4F64-83B9-FD2704719E80}" srcOrd="1" destOrd="0" parTransId="{D284B702-B913-481B-A4FD-404B82452711}" sibTransId="{D5D32D2C-BF9E-4FF8-B594-24AE658DA162}"/>
    <dgm:cxn modelId="{8F1AF144-A9CC-46B7-BE23-F0B8177FD0DF}" type="presOf" srcId="{CE89C111-5BEE-45AB-B280-E8264823B649}" destId="{DBA3D517-4A57-4240-BF2A-1FE88D087A1C}" srcOrd="0" destOrd="0" presId="urn:microsoft.com/office/officeart/2005/8/layout/default"/>
    <dgm:cxn modelId="{F65442E2-33E8-4847-A2D6-0B658DEDFD5B}" srcId="{125B602E-5C1E-49C1-93E5-961CF1C09ACD}" destId="{8C6D8B81-7936-45F4-91AD-CD0E8073C020}" srcOrd="0" destOrd="0" parTransId="{2AC11791-E8A0-4B3A-B238-D20FE9697F0C}" sibTransId="{984B7018-A789-4522-9C7F-37F1400DDACF}"/>
    <dgm:cxn modelId="{59225AFA-A32B-46AC-BBB0-0F9BC509D1EA}" srcId="{125B602E-5C1E-49C1-93E5-961CF1C09ACD}" destId="{A768A437-06CA-4C95-9AEF-65F4D4377FA7}" srcOrd="3" destOrd="0" parTransId="{5077E265-F5FE-435C-9EE4-6972E8E8AB0E}" sibTransId="{8A5196B9-87EA-46BC-AA18-B275E7387844}"/>
    <dgm:cxn modelId="{A6B0E6A0-FE10-4BB7-A3A7-E5CF7FBCFE9E}" type="presOf" srcId="{7CB91705-908E-4F64-83B9-FD2704719E80}" destId="{82191021-D640-43BF-8A76-FA071E866F61}" srcOrd="0" destOrd="0" presId="urn:microsoft.com/office/officeart/2005/8/layout/default"/>
    <dgm:cxn modelId="{7E687CDA-AB5C-4FE7-9FDF-5E35FF770AB0}" srcId="{125B602E-5C1E-49C1-93E5-961CF1C09ACD}" destId="{CE89C111-5BEE-45AB-B280-E8264823B649}" srcOrd="2" destOrd="0" parTransId="{A2AA6264-7460-405F-896E-211EF5DEF80D}" sibTransId="{4E30B3F6-2017-4B21-AE00-1AF19528DCD4}"/>
    <dgm:cxn modelId="{C687CCBC-DCE5-4EC8-B295-AA97815492F2}" type="presOf" srcId="{E102C911-4CCF-42A8-8CA9-E0E3F4259DB1}" destId="{7FFD1584-1F0B-402B-B76C-B9958428A49D}" srcOrd="0" destOrd="0" presId="urn:microsoft.com/office/officeart/2005/8/layout/default"/>
    <dgm:cxn modelId="{E2EE1B21-AC8D-4CA8-AC97-520EE1CBF291}" type="presOf" srcId="{125B602E-5C1E-49C1-93E5-961CF1C09ACD}" destId="{E21203FD-655A-42BE-9F8A-F1762D087932}" srcOrd="0" destOrd="0" presId="urn:microsoft.com/office/officeart/2005/8/layout/default"/>
    <dgm:cxn modelId="{60BD5A08-29CA-4437-A489-6BAFCF6CD5AE}" type="presOf" srcId="{A768A437-06CA-4C95-9AEF-65F4D4377FA7}" destId="{2109CDB7-6EAE-4A76-9AAD-B6316608ECEE}" srcOrd="0" destOrd="0" presId="urn:microsoft.com/office/officeart/2005/8/layout/default"/>
    <dgm:cxn modelId="{711A5565-F1F5-4863-9146-84CD5D95ACAF}" type="presOf" srcId="{8C6D8B81-7936-45F4-91AD-CD0E8073C020}" destId="{F762D7A6-D482-41F6-BBFF-2D3C8109377E}" srcOrd="0" destOrd="0" presId="urn:microsoft.com/office/officeart/2005/8/layout/default"/>
    <dgm:cxn modelId="{6DE20613-71D6-40E9-B741-E54D8A626048}" srcId="{125B602E-5C1E-49C1-93E5-961CF1C09ACD}" destId="{E102C911-4CCF-42A8-8CA9-E0E3F4259DB1}" srcOrd="4" destOrd="0" parTransId="{5063AE5F-57D3-4AE0-979F-8C358C38AC09}" sibTransId="{3CD10C46-0D06-41CC-99E9-68392480137E}"/>
    <dgm:cxn modelId="{B932308C-CC9A-4C87-BFED-1402B105E60A}" type="presParOf" srcId="{E21203FD-655A-42BE-9F8A-F1762D087932}" destId="{F762D7A6-D482-41F6-BBFF-2D3C8109377E}" srcOrd="0" destOrd="0" presId="urn:microsoft.com/office/officeart/2005/8/layout/default"/>
    <dgm:cxn modelId="{3AA08DCB-A627-498D-B3AD-A1B7C2ACC091}" type="presParOf" srcId="{E21203FD-655A-42BE-9F8A-F1762D087932}" destId="{80BCAB67-3361-430A-BFFD-BB6F4E5A309C}" srcOrd="1" destOrd="0" presId="urn:microsoft.com/office/officeart/2005/8/layout/default"/>
    <dgm:cxn modelId="{77CD06D9-0F39-4AFF-BE19-F95E5EFA8EE7}" type="presParOf" srcId="{E21203FD-655A-42BE-9F8A-F1762D087932}" destId="{82191021-D640-43BF-8A76-FA071E866F61}" srcOrd="2" destOrd="0" presId="urn:microsoft.com/office/officeart/2005/8/layout/default"/>
    <dgm:cxn modelId="{36D70C3A-01F3-4A29-9D6C-36AB6C3FE15D}" type="presParOf" srcId="{E21203FD-655A-42BE-9F8A-F1762D087932}" destId="{5C3DD2BC-1405-450E-8C8C-FB8C3B61E75C}" srcOrd="3" destOrd="0" presId="urn:microsoft.com/office/officeart/2005/8/layout/default"/>
    <dgm:cxn modelId="{6E9402F9-B76A-4DD5-835E-B6A4C23BB855}" type="presParOf" srcId="{E21203FD-655A-42BE-9F8A-F1762D087932}" destId="{DBA3D517-4A57-4240-BF2A-1FE88D087A1C}" srcOrd="4" destOrd="0" presId="urn:microsoft.com/office/officeart/2005/8/layout/default"/>
    <dgm:cxn modelId="{00EFAC82-BD3E-4E6F-B6DB-3623C8C030D2}" type="presParOf" srcId="{E21203FD-655A-42BE-9F8A-F1762D087932}" destId="{9DDD27B0-74B2-4D8E-8FFC-562479F7DCC0}" srcOrd="5" destOrd="0" presId="urn:microsoft.com/office/officeart/2005/8/layout/default"/>
    <dgm:cxn modelId="{FCAE1CDF-8216-43B9-B1D2-ECA413AD036A}" type="presParOf" srcId="{E21203FD-655A-42BE-9F8A-F1762D087932}" destId="{2109CDB7-6EAE-4A76-9AAD-B6316608ECEE}" srcOrd="6" destOrd="0" presId="urn:microsoft.com/office/officeart/2005/8/layout/default"/>
    <dgm:cxn modelId="{4A2D0BB1-02BC-4576-A6C1-1A6F3E2FEB72}" type="presParOf" srcId="{E21203FD-655A-42BE-9F8A-F1762D087932}" destId="{92417EF5-BFA8-45FB-B34D-F8C98CE66C4A}" srcOrd="7" destOrd="0" presId="urn:microsoft.com/office/officeart/2005/8/layout/default"/>
    <dgm:cxn modelId="{D115AC13-3ED1-4E2D-B401-07566A0E63E5}" type="presParOf" srcId="{E21203FD-655A-42BE-9F8A-F1762D087932}" destId="{7FFD1584-1F0B-402B-B76C-B9958428A49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A35EC5-6866-4F9B-BF7F-EB5565C107C8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42D24E83-5EDC-40DC-96F3-72A845FF1358}">
      <dgm:prSet phldrT="[Tekst]"/>
      <dgm:spPr/>
      <dgm:t>
        <a:bodyPr/>
        <a:lstStyle/>
        <a:p>
          <a:r>
            <a:rPr lang="pl-PL" dirty="0" smtClean="0"/>
            <a:t>Wymiar ekonomiczny</a:t>
          </a:r>
          <a:endParaRPr lang="pl-PL" dirty="0"/>
        </a:p>
      </dgm:t>
    </dgm:pt>
    <dgm:pt modelId="{483DE974-0C23-4F54-ABF7-9189E0654DF0}" type="parTrans" cxnId="{5F882525-29F4-42F6-9FE6-931F04DA4CC5}">
      <dgm:prSet/>
      <dgm:spPr/>
      <dgm:t>
        <a:bodyPr/>
        <a:lstStyle/>
        <a:p>
          <a:endParaRPr lang="pl-PL"/>
        </a:p>
      </dgm:t>
    </dgm:pt>
    <dgm:pt modelId="{B5CEEB66-C716-490C-B320-040E8A09C116}" type="sibTrans" cxnId="{5F882525-29F4-42F6-9FE6-931F04DA4CC5}">
      <dgm:prSet/>
      <dgm:spPr/>
      <dgm:t>
        <a:bodyPr/>
        <a:lstStyle/>
        <a:p>
          <a:endParaRPr lang="pl-PL"/>
        </a:p>
      </dgm:t>
    </dgm:pt>
    <dgm:pt modelId="{7CCA8EF1-50CE-4B4A-84FF-90AC78A31E0D}">
      <dgm:prSet phldrT="[Tekst]"/>
      <dgm:spPr/>
      <dgm:t>
        <a:bodyPr/>
        <a:lstStyle/>
        <a:p>
          <a:r>
            <a:rPr lang="pl-PL" dirty="0" smtClean="0"/>
            <a:t>Wymiar społeczny</a:t>
          </a:r>
          <a:endParaRPr lang="pl-PL" dirty="0"/>
        </a:p>
      </dgm:t>
    </dgm:pt>
    <dgm:pt modelId="{92206B72-D11F-4A98-8D39-3049F5076542}" type="parTrans" cxnId="{5DC1D3FF-418D-475C-A339-A7678B1D78A4}">
      <dgm:prSet/>
      <dgm:spPr/>
      <dgm:t>
        <a:bodyPr/>
        <a:lstStyle/>
        <a:p>
          <a:endParaRPr lang="pl-PL"/>
        </a:p>
      </dgm:t>
    </dgm:pt>
    <dgm:pt modelId="{31204BA7-F308-4CCE-9CC8-ED9DD07925EC}" type="sibTrans" cxnId="{5DC1D3FF-418D-475C-A339-A7678B1D78A4}">
      <dgm:prSet/>
      <dgm:spPr/>
      <dgm:t>
        <a:bodyPr/>
        <a:lstStyle/>
        <a:p>
          <a:endParaRPr lang="pl-PL"/>
        </a:p>
      </dgm:t>
    </dgm:pt>
    <dgm:pt modelId="{F740079F-E8E4-4D9D-92A8-EEC4283D6EE7}">
      <dgm:prSet phldrT="[Tekst]"/>
      <dgm:spPr/>
      <dgm:t>
        <a:bodyPr/>
        <a:lstStyle/>
        <a:p>
          <a:r>
            <a:rPr lang="pl-PL" dirty="0" smtClean="0"/>
            <a:t>Wymiar prawno-legislacyjny</a:t>
          </a:r>
          <a:endParaRPr lang="pl-PL" dirty="0"/>
        </a:p>
      </dgm:t>
    </dgm:pt>
    <dgm:pt modelId="{2D743606-0AA6-4C2A-AC9E-24BC126E2AD3}" type="parTrans" cxnId="{7E423CFF-BA52-4D9A-AC87-7F4DCA48B24E}">
      <dgm:prSet/>
      <dgm:spPr/>
      <dgm:t>
        <a:bodyPr/>
        <a:lstStyle/>
        <a:p>
          <a:endParaRPr lang="pl-PL"/>
        </a:p>
      </dgm:t>
    </dgm:pt>
    <dgm:pt modelId="{DB95DEDB-E54B-48AC-A874-992A004B4766}" type="sibTrans" cxnId="{7E423CFF-BA52-4D9A-AC87-7F4DCA48B24E}">
      <dgm:prSet/>
      <dgm:spPr/>
      <dgm:t>
        <a:bodyPr/>
        <a:lstStyle/>
        <a:p>
          <a:endParaRPr lang="pl-PL"/>
        </a:p>
      </dgm:t>
    </dgm:pt>
    <dgm:pt modelId="{832A7103-BCB5-4B80-AF5F-E743793E5E60}">
      <dgm:prSet phldrT="[Tekst]"/>
      <dgm:spPr/>
      <dgm:t>
        <a:bodyPr/>
        <a:lstStyle/>
        <a:p>
          <a:r>
            <a:rPr lang="pl-PL" dirty="0" smtClean="0"/>
            <a:t>Wymiar promocyjny</a:t>
          </a:r>
          <a:endParaRPr lang="pl-PL" dirty="0"/>
        </a:p>
      </dgm:t>
    </dgm:pt>
    <dgm:pt modelId="{60A2D8B8-508F-4FFD-82FE-8F8CFEFB7F2F}" type="parTrans" cxnId="{E72441E0-B93A-4772-82E1-42C8E43CFA24}">
      <dgm:prSet/>
      <dgm:spPr/>
      <dgm:t>
        <a:bodyPr/>
        <a:lstStyle/>
        <a:p>
          <a:endParaRPr lang="pl-PL"/>
        </a:p>
      </dgm:t>
    </dgm:pt>
    <dgm:pt modelId="{5A108351-E746-4D15-8AF7-55CDE7639520}" type="sibTrans" cxnId="{E72441E0-B93A-4772-82E1-42C8E43CFA24}">
      <dgm:prSet/>
      <dgm:spPr/>
      <dgm:t>
        <a:bodyPr/>
        <a:lstStyle/>
        <a:p>
          <a:endParaRPr lang="pl-PL"/>
        </a:p>
      </dgm:t>
    </dgm:pt>
    <dgm:pt modelId="{EFF37943-53A1-4BB1-9612-27030454ECDB}" type="pres">
      <dgm:prSet presAssocID="{5BA35EC5-6866-4F9B-BF7F-EB5565C107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9BB964A-605C-4C9E-9525-3818A14ABFF0}" type="pres">
      <dgm:prSet presAssocID="{42D24E83-5EDC-40DC-96F3-72A845FF135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883B46-7026-4F69-88B9-22A53735F2A5}" type="pres">
      <dgm:prSet presAssocID="{B5CEEB66-C716-490C-B320-040E8A09C116}" presName="sibTrans" presStyleCnt="0"/>
      <dgm:spPr/>
    </dgm:pt>
    <dgm:pt modelId="{F460E52B-35D4-484E-8B52-4E16C4308D71}" type="pres">
      <dgm:prSet presAssocID="{7CCA8EF1-50CE-4B4A-84FF-90AC78A31E0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A05A72-090C-4E27-B63F-92E34147A59C}" type="pres">
      <dgm:prSet presAssocID="{31204BA7-F308-4CCE-9CC8-ED9DD07925EC}" presName="sibTrans" presStyleCnt="0"/>
      <dgm:spPr/>
    </dgm:pt>
    <dgm:pt modelId="{FB47AB5F-718C-4274-A0A2-DB0883D01612}" type="pres">
      <dgm:prSet presAssocID="{F740079F-E8E4-4D9D-92A8-EEC4283D6EE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9D121D-4FF0-4E52-98FB-ABEF69F1B84B}" type="pres">
      <dgm:prSet presAssocID="{DB95DEDB-E54B-48AC-A874-992A004B4766}" presName="sibTrans" presStyleCnt="0"/>
      <dgm:spPr/>
    </dgm:pt>
    <dgm:pt modelId="{0BEDF5C5-AE67-4A9E-AA4C-AF15BFA2EA55}" type="pres">
      <dgm:prSet presAssocID="{832A7103-BCB5-4B80-AF5F-E743793E5E6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E78CF33-5D37-4975-BACA-658142723717}" type="presOf" srcId="{832A7103-BCB5-4B80-AF5F-E743793E5E60}" destId="{0BEDF5C5-AE67-4A9E-AA4C-AF15BFA2EA55}" srcOrd="0" destOrd="0" presId="urn:microsoft.com/office/officeart/2005/8/layout/default"/>
    <dgm:cxn modelId="{7E423CFF-BA52-4D9A-AC87-7F4DCA48B24E}" srcId="{5BA35EC5-6866-4F9B-BF7F-EB5565C107C8}" destId="{F740079F-E8E4-4D9D-92A8-EEC4283D6EE7}" srcOrd="2" destOrd="0" parTransId="{2D743606-0AA6-4C2A-AC9E-24BC126E2AD3}" sibTransId="{DB95DEDB-E54B-48AC-A874-992A004B4766}"/>
    <dgm:cxn modelId="{E8CD5F97-66C7-4CF8-BEDA-73BFD89169F1}" type="presOf" srcId="{F740079F-E8E4-4D9D-92A8-EEC4283D6EE7}" destId="{FB47AB5F-718C-4274-A0A2-DB0883D01612}" srcOrd="0" destOrd="0" presId="urn:microsoft.com/office/officeart/2005/8/layout/default"/>
    <dgm:cxn modelId="{9D417F79-DB1C-4B0F-A91B-973070951A0B}" type="presOf" srcId="{5BA35EC5-6866-4F9B-BF7F-EB5565C107C8}" destId="{EFF37943-53A1-4BB1-9612-27030454ECDB}" srcOrd="0" destOrd="0" presId="urn:microsoft.com/office/officeart/2005/8/layout/default"/>
    <dgm:cxn modelId="{9FE61FAF-95B2-4EDE-AD62-08452E87A449}" type="presOf" srcId="{42D24E83-5EDC-40DC-96F3-72A845FF1358}" destId="{59BB964A-605C-4C9E-9525-3818A14ABFF0}" srcOrd="0" destOrd="0" presId="urn:microsoft.com/office/officeart/2005/8/layout/default"/>
    <dgm:cxn modelId="{5F882525-29F4-42F6-9FE6-931F04DA4CC5}" srcId="{5BA35EC5-6866-4F9B-BF7F-EB5565C107C8}" destId="{42D24E83-5EDC-40DC-96F3-72A845FF1358}" srcOrd="0" destOrd="0" parTransId="{483DE974-0C23-4F54-ABF7-9189E0654DF0}" sibTransId="{B5CEEB66-C716-490C-B320-040E8A09C116}"/>
    <dgm:cxn modelId="{EBDCEB49-2329-4488-901C-662C5916A5ED}" type="presOf" srcId="{7CCA8EF1-50CE-4B4A-84FF-90AC78A31E0D}" destId="{F460E52B-35D4-484E-8B52-4E16C4308D71}" srcOrd="0" destOrd="0" presId="urn:microsoft.com/office/officeart/2005/8/layout/default"/>
    <dgm:cxn modelId="{E72441E0-B93A-4772-82E1-42C8E43CFA24}" srcId="{5BA35EC5-6866-4F9B-BF7F-EB5565C107C8}" destId="{832A7103-BCB5-4B80-AF5F-E743793E5E60}" srcOrd="3" destOrd="0" parTransId="{60A2D8B8-508F-4FFD-82FE-8F8CFEFB7F2F}" sibTransId="{5A108351-E746-4D15-8AF7-55CDE7639520}"/>
    <dgm:cxn modelId="{5DC1D3FF-418D-475C-A339-A7678B1D78A4}" srcId="{5BA35EC5-6866-4F9B-BF7F-EB5565C107C8}" destId="{7CCA8EF1-50CE-4B4A-84FF-90AC78A31E0D}" srcOrd="1" destOrd="0" parTransId="{92206B72-D11F-4A98-8D39-3049F5076542}" sibTransId="{31204BA7-F308-4CCE-9CC8-ED9DD07925EC}"/>
    <dgm:cxn modelId="{811403E0-1EA0-4F3D-B488-0F77C119B013}" type="presParOf" srcId="{EFF37943-53A1-4BB1-9612-27030454ECDB}" destId="{59BB964A-605C-4C9E-9525-3818A14ABFF0}" srcOrd="0" destOrd="0" presId="urn:microsoft.com/office/officeart/2005/8/layout/default"/>
    <dgm:cxn modelId="{E85C9EEF-E82A-4EF7-9E58-B41E84FCAF72}" type="presParOf" srcId="{EFF37943-53A1-4BB1-9612-27030454ECDB}" destId="{30883B46-7026-4F69-88B9-22A53735F2A5}" srcOrd="1" destOrd="0" presId="urn:microsoft.com/office/officeart/2005/8/layout/default"/>
    <dgm:cxn modelId="{4F15CEB4-359C-4FB7-A190-E2D5A214C9A1}" type="presParOf" srcId="{EFF37943-53A1-4BB1-9612-27030454ECDB}" destId="{F460E52B-35D4-484E-8B52-4E16C4308D71}" srcOrd="2" destOrd="0" presId="urn:microsoft.com/office/officeart/2005/8/layout/default"/>
    <dgm:cxn modelId="{C3070B42-3AF5-44B3-898D-B391267A298A}" type="presParOf" srcId="{EFF37943-53A1-4BB1-9612-27030454ECDB}" destId="{D6A05A72-090C-4E27-B63F-92E34147A59C}" srcOrd="3" destOrd="0" presId="urn:microsoft.com/office/officeart/2005/8/layout/default"/>
    <dgm:cxn modelId="{7A3778C5-AD4B-4CB9-A03C-AE9F22858E8B}" type="presParOf" srcId="{EFF37943-53A1-4BB1-9612-27030454ECDB}" destId="{FB47AB5F-718C-4274-A0A2-DB0883D01612}" srcOrd="4" destOrd="0" presId="urn:microsoft.com/office/officeart/2005/8/layout/default"/>
    <dgm:cxn modelId="{BD9D030B-1A63-436E-8B87-A6E7FFE4DD55}" type="presParOf" srcId="{EFF37943-53A1-4BB1-9612-27030454ECDB}" destId="{CC9D121D-4FF0-4E52-98FB-ABEF69F1B84B}" srcOrd="5" destOrd="0" presId="urn:microsoft.com/office/officeart/2005/8/layout/default"/>
    <dgm:cxn modelId="{CB8E56E1-10A2-41C9-BFD3-DDE3232978B5}" type="presParOf" srcId="{EFF37943-53A1-4BB1-9612-27030454ECDB}" destId="{0BEDF5C5-AE67-4A9E-AA4C-AF15BFA2EA5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03A7CA-9DA0-4D6E-81FA-6D4B87955A07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963E82AC-2038-4CBF-99D4-687BFFCA6E0E}">
      <dgm:prSet phldrT="[Tekst]" custT="1"/>
      <dgm:spPr/>
      <dgm:t>
        <a:bodyPr/>
        <a:lstStyle/>
        <a:p>
          <a:r>
            <a:rPr lang="pl-PL" sz="1800" dirty="0" smtClean="0"/>
            <a:t>wszelki transfer wiedzy i działalność informacyjna</a:t>
          </a:r>
          <a:endParaRPr lang="pl-PL" sz="1800" dirty="0"/>
        </a:p>
      </dgm:t>
    </dgm:pt>
    <dgm:pt modelId="{A52219AB-7748-4DF5-9B15-2F5D5E20C8EF}" type="parTrans" cxnId="{C1A0D3F9-3EB9-46A2-9DE9-428FDA4E3969}">
      <dgm:prSet/>
      <dgm:spPr/>
      <dgm:t>
        <a:bodyPr/>
        <a:lstStyle/>
        <a:p>
          <a:endParaRPr lang="pl-PL"/>
        </a:p>
      </dgm:t>
    </dgm:pt>
    <dgm:pt modelId="{B99D16DA-632F-4EF7-935E-A405E11AF52F}" type="sibTrans" cxnId="{C1A0D3F9-3EB9-46A2-9DE9-428FDA4E3969}">
      <dgm:prSet/>
      <dgm:spPr/>
      <dgm:t>
        <a:bodyPr/>
        <a:lstStyle/>
        <a:p>
          <a:endParaRPr lang="pl-PL"/>
        </a:p>
      </dgm:t>
    </dgm:pt>
    <dgm:pt modelId="{B8C16006-CD02-4A64-A131-37D65541934C}">
      <dgm:prSet phldrT="[Tekst]" custT="1"/>
      <dgm:spPr/>
      <dgm:t>
        <a:bodyPr/>
        <a:lstStyle/>
        <a:p>
          <a:r>
            <a:rPr lang="pl-PL" sz="1800" dirty="0" smtClean="0"/>
            <a:t>marketing dotyczący tworzenia różnych grup i organizacji producentów</a:t>
          </a:r>
          <a:endParaRPr lang="pl-PL" sz="1800" dirty="0"/>
        </a:p>
      </dgm:t>
    </dgm:pt>
    <dgm:pt modelId="{3B486BB2-FFEE-4326-8CA7-DE7F07A0C725}" type="parTrans" cxnId="{6A596692-D1BC-4879-AC46-0193552C4B3E}">
      <dgm:prSet/>
      <dgm:spPr/>
      <dgm:t>
        <a:bodyPr/>
        <a:lstStyle/>
        <a:p>
          <a:endParaRPr lang="pl-PL"/>
        </a:p>
      </dgm:t>
    </dgm:pt>
    <dgm:pt modelId="{EE90CA7F-50F0-474A-B9A0-81016241A0AF}" type="sibTrans" cxnId="{6A596692-D1BC-4879-AC46-0193552C4B3E}">
      <dgm:prSet/>
      <dgm:spPr/>
      <dgm:t>
        <a:bodyPr/>
        <a:lstStyle/>
        <a:p>
          <a:endParaRPr lang="pl-PL"/>
        </a:p>
      </dgm:t>
    </dgm:pt>
    <dgm:pt modelId="{9279D918-4975-4841-8CB2-E0B3BDA95D46}">
      <dgm:prSet phldrT="[Tekst]" custT="1"/>
      <dgm:spPr/>
      <dgm:t>
        <a:bodyPr/>
        <a:lstStyle/>
        <a:p>
          <a:r>
            <a:rPr lang="pl-PL" sz="1800" dirty="0" smtClean="0"/>
            <a:t>przetwórstwo i marketing produktów rolnych na rynkach</a:t>
          </a:r>
          <a:endParaRPr lang="pl-PL" sz="1800" dirty="0"/>
        </a:p>
      </dgm:t>
    </dgm:pt>
    <dgm:pt modelId="{BFC440AD-1D04-41DD-800D-8FF380277AE1}" type="parTrans" cxnId="{CD065BA5-8EDB-49F6-BE7A-F7A0A5D91CCD}">
      <dgm:prSet/>
      <dgm:spPr/>
      <dgm:t>
        <a:bodyPr/>
        <a:lstStyle/>
        <a:p>
          <a:endParaRPr lang="pl-PL"/>
        </a:p>
      </dgm:t>
    </dgm:pt>
    <dgm:pt modelId="{AC4EC5D3-2C0E-457D-A116-C6D89640A7CD}" type="sibTrans" cxnId="{CD065BA5-8EDB-49F6-BE7A-F7A0A5D91CCD}">
      <dgm:prSet/>
      <dgm:spPr/>
      <dgm:t>
        <a:bodyPr/>
        <a:lstStyle/>
        <a:p>
          <a:endParaRPr lang="pl-PL"/>
        </a:p>
      </dgm:t>
    </dgm:pt>
    <dgm:pt modelId="{A23F50A7-253A-4544-8249-5B9466221A44}">
      <dgm:prSet phldrT="[Tekst]" custT="1"/>
      <dgm:spPr/>
      <dgm:t>
        <a:bodyPr/>
        <a:lstStyle/>
        <a:p>
          <a:r>
            <a:rPr lang="pl-PL" sz="1800" smtClean="0"/>
            <a:t>Integracja środowiska</a:t>
          </a:r>
          <a:endParaRPr lang="pl-PL" sz="1800" dirty="0"/>
        </a:p>
      </dgm:t>
    </dgm:pt>
    <dgm:pt modelId="{205F43BE-B39F-436B-8412-38439502D7D2}" type="parTrans" cxnId="{8C1A8018-2C29-4EE7-9514-22C0C90E7B62}">
      <dgm:prSet/>
      <dgm:spPr/>
      <dgm:t>
        <a:bodyPr/>
        <a:lstStyle/>
        <a:p>
          <a:endParaRPr lang="pl-PL"/>
        </a:p>
      </dgm:t>
    </dgm:pt>
    <dgm:pt modelId="{18431DC7-BB16-49CF-995C-8CCB81BAA247}" type="sibTrans" cxnId="{8C1A8018-2C29-4EE7-9514-22C0C90E7B62}">
      <dgm:prSet/>
      <dgm:spPr/>
      <dgm:t>
        <a:bodyPr/>
        <a:lstStyle/>
        <a:p>
          <a:endParaRPr lang="pl-PL"/>
        </a:p>
      </dgm:t>
    </dgm:pt>
    <dgm:pt modelId="{AEE7D9AF-F3E7-4EDA-889E-2F1DAD6580B1}" type="pres">
      <dgm:prSet presAssocID="{AB03A7CA-9DA0-4D6E-81FA-6D4B87955A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A20E354-6933-47FF-AAAC-98EDF26FA55F}" type="pres">
      <dgm:prSet presAssocID="{963E82AC-2038-4CBF-99D4-687BFFCA6E0E}" presName="parentLin" presStyleCnt="0"/>
      <dgm:spPr/>
    </dgm:pt>
    <dgm:pt modelId="{62F64427-BDF9-4C78-B253-3C007FB21600}" type="pres">
      <dgm:prSet presAssocID="{963E82AC-2038-4CBF-99D4-687BFFCA6E0E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36909B0F-106B-449F-B30E-6F2750FCA97B}" type="pres">
      <dgm:prSet presAssocID="{963E82AC-2038-4CBF-99D4-687BFFCA6E0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CAEE2E-8E7D-4827-848B-3B38D8C63CB1}" type="pres">
      <dgm:prSet presAssocID="{963E82AC-2038-4CBF-99D4-687BFFCA6E0E}" presName="negativeSpace" presStyleCnt="0"/>
      <dgm:spPr/>
    </dgm:pt>
    <dgm:pt modelId="{33921ABB-64DF-4AA7-8D81-2D31067CFE86}" type="pres">
      <dgm:prSet presAssocID="{963E82AC-2038-4CBF-99D4-687BFFCA6E0E}" presName="childText" presStyleLbl="conFgAcc1" presStyleIdx="0" presStyleCnt="4">
        <dgm:presLayoutVars>
          <dgm:bulletEnabled val="1"/>
        </dgm:presLayoutVars>
      </dgm:prSet>
      <dgm:spPr/>
    </dgm:pt>
    <dgm:pt modelId="{EB970261-3E52-4D74-BE13-FC44BD64CC6A}" type="pres">
      <dgm:prSet presAssocID="{B99D16DA-632F-4EF7-935E-A405E11AF52F}" presName="spaceBetweenRectangles" presStyleCnt="0"/>
      <dgm:spPr/>
    </dgm:pt>
    <dgm:pt modelId="{674BE307-13ED-493C-95C3-F9B04F237AA4}" type="pres">
      <dgm:prSet presAssocID="{B8C16006-CD02-4A64-A131-37D65541934C}" presName="parentLin" presStyleCnt="0"/>
      <dgm:spPr/>
    </dgm:pt>
    <dgm:pt modelId="{3309BC34-6EFA-4A96-9E58-55C25CC54D61}" type="pres">
      <dgm:prSet presAssocID="{B8C16006-CD02-4A64-A131-37D65541934C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CB693E73-34CD-48C9-97D0-9862AF268EE7}" type="pres">
      <dgm:prSet presAssocID="{B8C16006-CD02-4A64-A131-37D65541934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3D6813-75EA-4A52-AA8C-C4E442E0A23A}" type="pres">
      <dgm:prSet presAssocID="{B8C16006-CD02-4A64-A131-37D65541934C}" presName="negativeSpace" presStyleCnt="0"/>
      <dgm:spPr/>
    </dgm:pt>
    <dgm:pt modelId="{951C5F75-901C-496A-9937-662024F0355D}" type="pres">
      <dgm:prSet presAssocID="{B8C16006-CD02-4A64-A131-37D65541934C}" presName="childText" presStyleLbl="conFgAcc1" presStyleIdx="1" presStyleCnt="4">
        <dgm:presLayoutVars>
          <dgm:bulletEnabled val="1"/>
        </dgm:presLayoutVars>
      </dgm:prSet>
      <dgm:spPr/>
    </dgm:pt>
    <dgm:pt modelId="{53D0D695-6538-44C5-B02E-CF5C4027AE61}" type="pres">
      <dgm:prSet presAssocID="{EE90CA7F-50F0-474A-B9A0-81016241A0AF}" presName="spaceBetweenRectangles" presStyleCnt="0"/>
      <dgm:spPr/>
    </dgm:pt>
    <dgm:pt modelId="{82AB18CF-4D8D-4B06-A223-5A0656DD4299}" type="pres">
      <dgm:prSet presAssocID="{9279D918-4975-4841-8CB2-E0B3BDA95D46}" presName="parentLin" presStyleCnt="0"/>
      <dgm:spPr/>
    </dgm:pt>
    <dgm:pt modelId="{34DDE26B-8182-45CD-B7CB-125F2913EA94}" type="pres">
      <dgm:prSet presAssocID="{9279D918-4975-4841-8CB2-E0B3BDA95D46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483C6449-2EF2-438A-B273-069B802BCDAB}" type="pres">
      <dgm:prSet presAssocID="{9279D918-4975-4841-8CB2-E0B3BDA95D4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8A4E12-68AC-47A6-BD30-FF4E4F23CA60}" type="pres">
      <dgm:prSet presAssocID="{9279D918-4975-4841-8CB2-E0B3BDA95D46}" presName="negativeSpace" presStyleCnt="0"/>
      <dgm:spPr/>
    </dgm:pt>
    <dgm:pt modelId="{8056D23A-A842-4717-BEE8-C3F25A86F148}" type="pres">
      <dgm:prSet presAssocID="{9279D918-4975-4841-8CB2-E0B3BDA95D46}" presName="childText" presStyleLbl="conFgAcc1" presStyleIdx="2" presStyleCnt="4">
        <dgm:presLayoutVars>
          <dgm:bulletEnabled val="1"/>
        </dgm:presLayoutVars>
      </dgm:prSet>
      <dgm:spPr/>
    </dgm:pt>
    <dgm:pt modelId="{107A11E8-0204-4D83-9DE3-B7CA1867F44D}" type="pres">
      <dgm:prSet presAssocID="{AC4EC5D3-2C0E-457D-A116-C6D89640A7CD}" presName="spaceBetweenRectangles" presStyleCnt="0"/>
      <dgm:spPr/>
    </dgm:pt>
    <dgm:pt modelId="{406FC480-323D-42DA-8D0F-5FD06471103A}" type="pres">
      <dgm:prSet presAssocID="{A23F50A7-253A-4544-8249-5B9466221A44}" presName="parentLin" presStyleCnt="0"/>
      <dgm:spPr/>
    </dgm:pt>
    <dgm:pt modelId="{87E71481-8926-45A7-B853-1EC3EDA86568}" type="pres">
      <dgm:prSet presAssocID="{A23F50A7-253A-4544-8249-5B9466221A44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CBB73A9E-571A-4A61-8472-C2D49EB12E0B}" type="pres">
      <dgm:prSet presAssocID="{A23F50A7-253A-4544-8249-5B9466221A4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4092EF-00BC-458B-93CC-7A0BE5DE3323}" type="pres">
      <dgm:prSet presAssocID="{A23F50A7-253A-4544-8249-5B9466221A44}" presName="negativeSpace" presStyleCnt="0"/>
      <dgm:spPr/>
    </dgm:pt>
    <dgm:pt modelId="{DD4CA181-BACF-47F3-9C25-5C255D2228F6}" type="pres">
      <dgm:prSet presAssocID="{A23F50A7-253A-4544-8249-5B9466221A4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D065BA5-8EDB-49F6-BE7A-F7A0A5D91CCD}" srcId="{AB03A7CA-9DA0-4D6E-81FA-6D4B87955A07}" destId="{9279D918-4975-4841-8CB2-E0B3BDA95D46}" srcOrd="2" destOrd="0" parTransId="{BFC440AD-1D04-41DD-800D-8FF380277AE1}" sibTransId="{AC4EC5D3-2C0E-457D-A116-C6D89640A7CD}"/>
    <dgm:cxn modelId="{F4DF60E2-BA27-4A07-B921-AE7B1F7D9BD8}" type="presOf" srcId="{AB03A7CA-9DA0-4D6E-81FA-6D4B87955A07}" destId="{AEE7D9AF-F3E7-4EDA-889E-2F1DAD6580B1}" srcOrd="0" destOrd="0" presId="urn:microsoft.com/office/officeart/2005/8/layout/list1"/>
    <dgm:cxn modelId="{FE98CC23-640B-4A07-8AE3-7D56BE963AA5}" type="presOf" srcId="{9279D918-4975-4841-8CB2-E0B3BDA95D46}" destId="{34DDE26B-8182-45CD-B7CB-125F2913EA94}" srcOrd="0" destOrd="0" presId="urn:microsoft.com/office/officeart/2005/8/layout/list1"/>
    <dgm:cxn modelId="{6A596692-D1BC-4879-AC46-0193552C4B3E}" srcId="{AB03A7CA-9DA0-4D6E-81FA-6D4B87955A07}" destId="{B8C16006-CD02-4A64-A131-37D65541934C}" srcOrd="1" destOrd="0" parTransId="{3B486BB2-FFEE-4326-8CA7-DE7F07A0C725}" sibTransId="{EE90CA7F-50F0-474A-B9A0-81016241A0AF}"/>
    <dgm:cxn modelId="{7042BE2F-500D-425E-A328-042741C8C486}" type="presOf" srcId="{A23F50A7-253A-4544-8249-5B9466221A44}" destId="{CBB73A9E-571A-4A61-8472-C2D49EB12E0B}" srcOrd="1" destOrd="0" presId="urn:microsoft.com/office/officeart/2005/8/layout/list1"/>
    <dgm:cxn modelId="{B1553358-408B-4D73-B1CE-0A1F725DF170}" type="presOf" srcId="{9279D918-4975-4841-8CB2-E0B3BDA95D46}" destId="{483C6449-2EF2-438A-B273-069B802BCDAB}" srcOrd="1" destOrd="0" presId="urn:microsoft.com/office/officeart/2005/8/layout/list1"/>
    <dgm:cxn modelId="{6553C756-1C82-4331-832C-CE091CBF100F}" type="presOf" srcId="{B8C16006-CD02-4A64-A131-37D65541934C}" destId="{CB693E73-34CD-48C9-97D0-9862AF268EE7}" srcOrd="1" destOrd="0" presId="urn:microsoft.com/office/officeart/2005/8/layout/list1"/>
    <dgm:cxn modelId="{BF9F39DB-E2CC-488E-AF6D-126DE51ADD30}" type="presOf" srcId="{B8C16006-CD02-4A64-A131-37D65541934C}" destId="{3309BC34-6EFA-4A96-9E58-55C25CC54D61}" srcOrd="0" destOrd="0" presId="urn:microsoft.com/office/officeart/2005/8/layout/list1"/>
    <dgm:cxn modelId="{1D9E72A6-BE4D-4273-8FFB-5E84DB346609}" type="presOf" srcId="{A23F50A7-253A-4544-8249-5B9466221A44}" destId="{87E71481-8926-45A7-B853-1EC3EDA86568}" srcOrd="0" destOrd="0" presId="urn:microsoft.com/office/officeart/2005/8/layout/list1"/>
    <dgm:cxn modelId="{6AC5988F-7E7C-407F-89A6-F0AC841958F9}" type="presOf" srcId="{963E82AC-2038-4CBF-99D4-687BFFCA6E0E}" destId="{62F64427-BDF9-4C78-B253-3C007FB21600}" srcOrd="0" destOrd="0" presId="urn:microsoft.com/office/officeart/2005/8/layout/list1"/>
    <dgm:cxn modelId="{C1A0D3F9-3EB9-46A2-9DE9-428FDA4E3969}" srcId="{AB03A7CA-9DA0-4D6E-81FA-6D4B87955A07}" destId="{963E82AC-2038-4CBF-99D4-687BFFCA6E0E}" srcOrd="0" destOrd="0" parTransId="{A52219AB-7748-4DF5-9B15-2F5D5E20C8EF}" sibTransId="{B99D16DA-632F-4EF7-935E-A405E11AF52F}"/>
    <dgm:cxn modelId="{8C1A8018-2C29-4EE7-9514-22C0C90E7B62}" srcId="{AB03A7CA-9DA0-4D6E-81FA-6D4B87955A07}" destId="{A23F50A7-253A-4544-8249-5B9466221A44}" srcOrd="3" destOrd="0" parTransId="{205F43BE-B39F-436B-8412-38439502D7D2}" sibTransId="{18431DC7-BB16-49CF-995C-8CCB81BAA247}"/>
    <dgm:cxn modelId="{DBA2EC71-36F8-4F47-94FA-ED594DA9D6F5}" type="presOf" srcId="{963E82AC-2038-4CBF-99D4-687BFFCA6E0E}" destId="{36909B0F-106B-449F-B30E-6F2750FCA97B}" srcOrd="1" destOrd="0" presId="urn:microsoft.com/office/officeart/2005/8/layout/list1"/>
    <dgm:cxn modelId="{19E26B56-179B-4FC8-838E-961A7FD1AF4F}" type="presParOf" srcId="{AEE7D9AF-F3E7-4EDA-889E-2F1DAD6580B1}" destId="{7A20E354-6933-47FF-AAAC-98EDF26FA55F}" srcOrd="0" destOrd="0" presId="urn:microsoft.com/office/officeart/2005/8/layout/list1"/>
    <dgm:cxn modelId="{AFFEBC69-2D51-481C-B682-0875D0736B49}" type="presParOf" srcId="{7A20E354-6933-47FF-AAAC-98EDF26FA55F}" destId="{62F64427-BDF9-4C78-B253-3C007FB21600}" srcOrd="0" destOrd="0" presId="urn:microsoft.com/office/officeart/2005/8/layout/list1"/>
    <dgm:cxn modelId="{3B1F75E7-7F24-4F55-A3B6-08EA89272EEC}" type="presParOf" srcId="{7A20E354-6933-47FF-AAAC-98EDF26FA55F}" destId="{36909B0F-106B-449F-B30E-6F2750FCA97B}" srcOrd="1" destOrd="0" presId="urn:microsoft.com/office/officeart/2005/8/layout/list1"/>
    <dgm:cxn modelId="{F7E94F3C-1735-4227-81DF-4FC00F30D290}" type="presParOf" srcId="{AEE7D9AF-F3E7-4EDA-889E-2F1DAD6580B1}" destId="{D7CAEE2E-8E7D-4827-848B-3B38D8C63CB1}" srcOrd="1" destOrd="0" presId="urn:microsoft.com/office/officeart/2005/8/layout/list1"/>
    <dgm:cxn modelId="{E27CBDCC-082D-44D0-8284-C1751F2D53D7}" type="presParOf" srcId="{AEE7D9AF-F3E7-4EDA-889E-2F1DAD6580B1}" destId="{33921ABB-64DF-4AA7-8D81-2D31067CFE86}" srcOrd="2" destOrd="0" presId="urn:microsoft.com/office/officeart/2005/8/layout/list1"/>
    <dgm:cxn modelId="{401D12E8-8F48-4D89-B5FB-AF453A547341}" type="presParOf" srcId="{AEE7D9AF-F3E7-4EDA-889E-2F1DAD6580B1}" destId="{EB970261-3E52-4D74-BE13-FC44BD64CC6A}" srcOrd="3" destOrd="0" presId="urn:microsoft.com/office/officeart/2005/8/layout/list1"/>
    <dgm:cxn modelId="{825CF192-2981-488E-A600-9673E5A94AA0}" type="presParOf" srcId="{AEE7D9AF-F3E7-4EDA-889E-2F1DAD6580B1}" destId="{674BE307-13ED-493C-95C3-F9B04F237AA4}" srcOrd="4" destOrd="0" presId="urn:microsoft.com/office/officeart/2005/8/layout/list1"/>
    <dgm:cxn modelId="{60911784-5FAF-498F-B1D4-DFD438B17E25}" type="presParOf" srcId="{674BE307-13ED-493C-95C3-F9B04F237AA4}" destId="{3309BC34-6EFA-4A96-9E58-55C25CC54D61}" srcOrd="0" destOrd="0" presId="urn:microsoft.com/office/officeart/2005/8/layout/list1"/>
    <dgm:cxn modelId="{658EC7D2-663B-4832-956C-B12C0A911D46}" type="presParOf" srcId="{674BE307-13ED-493C-95C3-F9B04F237AA4}" destId="{CB693E73-34CD-48C9-97D0-9862AF268EE7}" srcOrd="1" destOrd="0" presId="urn:microsoft.com/office/officeart/2005/8/layout/list1"/>
    <dgm:cxn modelId="{98D97796-5316-4CF4-9BCB-DF8038DC41C1}" type="presParOf" srcId="{AEE7D9AF-F3E7-4EDA-889E-2F1DAD6580B1}" destId="{173D6813-75EA-4A52-AA8C-C4E442E0A23A}" srcOrd="5" destOrd="0" presId="urn:microsoft.com/office/officeart/2005/8/layout/list1"/>
    <dgm:cxn modelId="{915FCC72-C3D1-4574-92B6-FD2EF69A40E5}" type="presParOf" srcId="{AEE7D9AF-F3E7-4EDA-889E-2F1DAD6580B1}" destId="{951C5F75-901C-496A-9937-662024F0355D}" srcOrd="6" destOrd="0" presId="urn:microsoft.com/office/officeart/2005/8/layout/list1"/>
    <dgm:cxn modelId="{E561948F-D96F-4783-A808-D3840AB64660}" type="presParOf" srcId="{AEE7D9AF-F3E7-4EDA-889E-2F1DAD6580B1}" destId="{53D0D695-6538-44C5-B02E-CF5C4027AE61}" srcOrd="7" destOrd="0" presId="urn:microsoft.com/office/officeart/2005/8/layout/list1"/>
    <dgm:cxn modelId="{FDBF3893-872A-4F48-ACA9-9E42DBA4450A}" type="presParOf" srcId="{AEE7D9AF-F3E7-4EDA-889E-2F1DAD6580B1}" destId="{82AB18CF-4D8D-4B06-A223-5A0656DD4299}" srcOrd="8" destOrd="0" presId="urn:microsoft.com/office/officeart/2005/8/layout/list1"/>
    <dgm:cxn modelId="{5FA2806E-9BDC-4F52-B52B-F8ABEE96CDD5}" type="presParOf" srcId="{82AB18CF-4D8D-4B06-A223-5A0656DD4299}" destId="{34DDE26B-8182-45CD-B7CB-125F2913EA94}" srcOrd="0" destOrd="0" presId="urn:microsoft.com/office/officeart/2005/8/layout/list1"/>
    <dgm:cxn modelId="{BB4D5F1D-542D-45E2-AD12-8FE738CB23B4}" type="presParOf" srcId="{82AB18CF-4D8D-4B06-A223-5A0656DD4299}" destId="{483C6449-2EF2-438A-B273-069B802BCDAB}" srcOrd="1" destOrd="0" presId="urn:microsoft.com/office/officeart/2005/8/layout/list1"/>
    <dgm:cxn modelId="{D8F61745-165E-4B91-A315-C0E216B77CBB}" type="presParOf" srcId="{AEE7D9AF-F3E7-4EDA-889E-2F1DAD6580B1}" destId="{A38A4E12-68AC-47A6-BD30-FF4E4F23CA60}" srcOrd="9" destOrd="0" presId="urn:microsoft.com/office/officeart/2005/8/layout/list1"/>
    <dgm:cxn modelId="{19A9C44B-E6CB-4701-B15A-53FF83DD7349}" type="presParOf" srcId="{AEE7D9AF-F3E7-4EDA-889E-2F1DAD6580B1}" destId="{8056D23A-A842-4717-BEE8-C3F25A86F148}" srcOrd="10" destOrd="0" presId="urn:microsoft.com/office/officeart/2005/8/layout/list1"/>
    <dgm:cxn modelId="{493C5297-59DE-41E0-A2BE-C6EA0B8CCEF5}" type="presParOf" srcId="{AEE7D9AF-F3E7-4EDA-889E-2F1DAD6580B1}" destId="{107A11E8-0204-4D83-9DE3-B7CA1867F44D}" srcOrd="11" destOrd="0" presId="urn:microsoft.com/office/officeart/2005/8/layout/list1"/>
    <dgm:cxn modelId="{12E115AE-F654-4943-A8D1-4DE929799FFD}" type="presParOf" srcId="{AEE7D9AF-F3E7-4EDA-889E-2F1DAD6580B1}" destId="{406FC480-323D-42DA-8D0F-5FD06471103A}" srcOrd="12" destOrd="0" presId="urn:microsoft.com/office/officeart/2005/8/layout/list1"/>
    <dgm:cxn modelId="{06C9ECB0-C208-4A6F-8B2B-8EBAA5CFFC64}" type="presParOf" srcId="{406FC480-323D-42DA-8D0F-5FD06471103A}" destId="{87E71481-8926-45A7-B853-1EC3EDA86568}" srcOrd="0" destOrd="0" presId="urn:microsoft.com/office/officeart/2005/8/layout/list1"/>
    <dgm:cxn modelId="{173F6BCA-5287-4189-89C6-8516E9DC32F7}" type="presParOf" srcId="{406FC480-323D-42DA-8D0F-5FD06471103A}" destId="{CBB73A9E-571A-4A61-8472-C2D49EB12E0B}" srcOrd="1" destOrd="0" presId="urn:microsoft.com/office/officeart/2005/8/layout/list1"/>
    <dgm:cxn modelId="{8603C2C6-71FB-452E-AAD3-CF01BB1E5674}" type="presParOf" srcId="{AEE7D9AF-F3E7-4EDA-889E-2F1DAD6580B1}" destId="{4F4092EF-00BC-458B-93CC-7A0BE5DE3323}" srcOrd="13" destOrd="0" presId="urn:microsoft.com/office/officeart/2005/8/layout/list1"/>
    <dgm:cxn modelId="{CCB1999A-F117-4922-96B8-854AEF702549}" type="presParOf" srcId="{AEE7D9AF-F3E7-4EDA-889E-2F1DAD6580B1}" destId="{DD4CA181-BACF-47F3-9C25-5C255D2228F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1FFCE2-4805-499A-A4C6-E563839D5D63}" type="doc">
      <dgm:prSet loTypeId="urn:microsoft.com/office/officeart/2005/8/layout/default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371EFC26-FC3C-4303-A3BE-2DE9C3A434B4}">
      <dgm:prSet phldrT="[Tekst]"/>
      <dgm:spPr/>
      <dgm:t>
        <a:bodyPr/>
        <a:lstStyle/>
        <a:p>
          <a:r>
            <a:rPr lang="pl-PL" dirty="0" smtClean="0"/>
            <a:t>Dziękuję za uwagę</a:t>
          </a:r>
          <a:endParaRPr lang="pl-PL" dirty="0"/>
        </a:p>
      </dgm:t>
    </dgm:pt>
    <dgm:pt modelId="{ABEE2B59-4148-418F-9AD9-CDC37F7D73D6}" type="parTrans" cxnId="{DE1E82DF-FB88-4014-997D-AC1F50488B53}">
      <dgm:prSet/>
      <dgm:spPr/>
      <dgm:t>
        <a:bodyPr/>
        <a:lstStyle/>
        <a:p>
          <a:endParaRPr lang="pl-PL"/>
        </a:p>
      </dgm:t>
    </dgm:pt>
    <dgm:pt modelId="{A586F2E2-E669-443A-BCA7-A26DB718ADEC}" type="sibTrans" cxnId="{DE1E82DF-FB88-4014-997D-AC1F50488B53}">
      <dgm:prSet/>
      <dgm:spPr/>
      <dgm:t>
        <a:bodyPr/>
        <a:lstStyle/>
        <a:p>
          <a:endParaRPr lang="pl-PL"/>
        </a:p>
      </dgm:t>
    </dgm:pt>
    <dgm:pt modelId="{40073241-A939-4891-AF6E-F3DCD7D6C8AA}" type="pres">
      <dgm:prSet presAssocID="{541FFCE2-4805-499A-A4C6-E563839D5D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28FFC2A-FEFC-4ACB-85CB-79244B1DFE53}" type="pres">
      <dgm:prSet presAssocID="{371EFC26-FC3C-4303-A3BE-2DE9C3A434B4}" presName="node" presStyleLbl="node1" presStyleIdx="0" presStyleCnt="1" custScaleX="66499" custScaleY="5533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E1E82DF-FB88-4014-997D-AC1F50488B53}" srcId="{541FFCE2-4805-499A-A4C6-E563839D5D63}" destId="{371EFC26-FC3C-4303-A3BE-2DE9C3A434B4}" srcOrd="0" destOrd="0" parTransId="{ABEE2B59-4148-418F-9AD9-CDC37F7D73D6}" sibTransId="{A586F2E2-E669-443A-BCA7-A26DB718ADEC}"/>
    <dgm:cxn modelId="{77C53C2A-C98F-4498-B43B-28711FF05C2D}" type="presOf" srcId="{371EFC26-FC3C-4303-A3BE-2DE9C3A434B4}" destId="{228FFC2A-FEFC-4ACB-85CB-79244B1DFE53}" srcOrd="0" destOrd="0" presId="urn:microsoft.com/office/officeart/2005/8/layout/default"/>
    <dgm:cxn modelId="{27BDD01E-0E94-4F8D-8E85-294064320C81}" type="presOf" srcId="{541FFCE2-4805-499A-A4C6-E563839D5D63}" destId="{40073241-A939-4891-AF6E-F3DCD7D6C8AA}" srcOrd="0" destOrd="0" presId="urn:microsoft.com/office/officeart/2005/8/layout/default"/>
    <dgm:cxn modelId="{89EF40C0-E943-499D-BD3A-2CB6FEB13280}" type="presParOf" srcId="{40073241-A939-4891-AF6E-F3DCD7D6C8AA}" destId="{228FFC2A-FEFC-4ACB-85CB-79244B1DFE5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1D942-FA53-460E-813B-77B67F0062CD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Materiały zastane</a:t>
          </a:r>
          <a:endParaRPr lang="pl-PL" sz="3500" kern="1200" dirty="0"/>
        </a:p>
      </dsp:txBody>
      <dsp:txXfrm>
        <a:off x="744" y="145603"/>
        <a:ext cx="2902148" cy="1741289"/>
      </dsp:txXfrm>
    </dsp:sp>
    <dsp:sp modelId="{8B9813A8-BED9-4E60-AEB9-A2539F0DB826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Badania niereaktywne</a:t>
          </a:r>
          <a:endParaRPr lang="pl-PL" sz="3500" kern="1200" dirty="0"/>
        </a:p>
      </dsp:txBody>
      <dsp:txXfrm>
        <a:off x="3193107" y="145603"/>
        <a:ext cx="2902148" cy="1741289"/>
      </dsp:txXfrm>
    </dsp:sp>
    <dsp:sp modelId="{7CEB7F02-917C-459F-9F6F-EDF3DE0A7B90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Wiarygodność danych </a:t>
          </a:r>
          <a:endParaRPr lang="pl-PL" sz="3500" kern="1200" dirty="0"/>
        </a:p>
      </dsp:txBody>
      <dsp:txXfrm>
        <a:off x="1596925" y="2177107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2D7A6-D482-41F6-BBFF-2D3C8109377E}">
      <dsp:nvSpPr>
        <dsp:cNvPr id="0" name=""/>
        <dsp:cNvSpPr/>
      </dsp:nvSpPr>
      <dsp:spPr>
        <a:xfrm>
          <a:off x="0" y="700952"/>
          <a:ext cx="2632792" cy="15796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Czynniki ekonomiczne</a:t>
          </a:r>
          <a:endParaRPr lang="pl-PL" sz="2700" kern="1200" dirty="0"/>
        </a:p>
      </dsp:txBody>
      <dsp:txXfrm>
        <a:off x="0" y="700952"/>
        <a:ext cx="2632792" cy="1579675"/>
      </dsp:txXfrm>
    </dsp:sp>
    <dsp:sp modelId="{82191021-D640-43BF-8A76-FA071E866F61}">
      <dsp:nvSpPr>
        <dsp:cNvPr id="0" name=""/>
        <dsp:cNvSpPr/>
      </dsp:nvSpPr>
      <dsp:spPr>
        <a:xfrm>
          <a:off x="2896071" y="700952"/>
          <a:ext cx="2632792" cy="1579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Czynniki społeczne</a:t>
          </a:r>
          <a:endParaRPr lang="pl-PL" sz="2700" kern="1200" dirty="0"/>
        </a:p>
      </dsp:txBody>
      <dsp:txXfrm>
        <a:off x="2896071" y="700952"/>
        <a:ext cx="2632792" cy="1579675"/>
      </dsp:txXfrm>
    </dsp:sp>
    <dsp:sp modelId="{DBA3D517-4A57-4240-BF2A-1FE88D087A1C}">
      <dsp:nvSpPr>
        <dsp:cNvPr id="0" name=""/>
        <dsp:cNvSpPr/>
      </dsp:nvSpPr>
      <dsp:spPr>
        <a:xfrm>
          <a:off x="5792143" y="700952"/>
          <a:ext cx="2632792" cy="157967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Czynniki prawno-legislacyjne</a:t>
          </a:r>
          <a:endParaRPr lang="pl-PL" sz="2700" kern="1200" dirty="0"/>
        </a:p>
      </dsp:txBody>
      <dsp:txXfrm>
        <a:off x="5792143" y="700952"/>
        <a:ext cx="2632792" cy="1579675"/>
      </dsp:txXfrm>
    </dsp:sp>
    <dsp:sp modelId="{2109CDB7-6EAE-4A76-9AAD-B6316608ECEE}">
      <dsp:nvSpPr>
        <dsp:cNvPr id="0" name=""/>
        <dsp:cNvSpPr/>
      </dsp:nvSpPr>
      <dsp:spPr>
        <a:xfrm>
          <a:off x="1448035" y="2543907"/>
          <a:ext cx="2632792" cy="15796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Realny wpływ na ważne decyzje (organizacja)</a:t>
          </a:r>
          <a:endParaRPr lang="pl-PL" sz="2700" kern="1200" dirty="0"/>
        </a:p>
      </dsp:txBody>
      <dsp:txXfrm>
        <a:off x="1448035" y="2543907"/>
        <a:ext cx="2632792" cy="1579675"/>
      </dsp:txXfrm>
    </dsp:sp>
    <dsp:sp modelId="{7FFD1584-1F0B-402B-B76C-B9958428A49D}">
      <dsp:nvSpPr>
        <dsp:cNvPr id="0" name=""/>
        <dsp:cNvSpPr/>
      </dsp:nvSpPr>
      <dsp:spPr>
        <a:xfrm>
          <a:off x="4344107" y="2543907"/>
          <a:ext cx="2632792" cy="15796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Świadczenia/ korzystanie z infrastruktury</a:t>
          </a:r>
          <a:endParaRPr lang="pl-PL" sz="2700" kern="1200" dirty="0"/>
        </a:p>
      </dsp:txBody>
      <dsp:txXfrm>
        <a:off x="4344107" y="2543907"/>
        <a:ext cx="2632792" cy="1579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B964A-605C-4C9E-9525-3818A14ABFF0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Wymiar ekonomiczny</a:t>
          </a:r>
          <a:endParaRPr lang="pl-PL" sz="3500" kern="1200" dirty="0"/>
        </a:p>
      </dsp:txBody>
      <dsp:txXfrm>
        <a:off x="744" y="145603"/>
        <a:ext cx="2902148" cy="1741289"/>
      </dsp:txXfrm>
    </dsp:sp>
    <dsp:sp modelId="{F460E52B-35D4-484E-8B52-4E16C4308D71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Wymiar społeczny</a:t>
          </a:r>
          <a:endParaRPr lang="pl-PL" sz="3500" kern="1200" dirty="0"/>
        </a:p>
      </dsp:txBody>
      <dsp:txXfrm>
        <a:off x="3193107" y="145603"/>
        <a:ext cx="2902148" cy="1741289"/>
      </dsp:txXfrm>
    </dsp:sp>
    <dsp:sp modelId="{FB47AB5F-718C-4274-A0A2-DB0883D01612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Wymiar prawno-legislacyjny</a:t>
          </a:r>
          <a:endParaRPr lang="pl-PL" sz="3500" kern="1200" dirty="0"/>
        </a:p>
      </dsp:txBody>
      <dsp:txXfrm>
        <a:off x="744" y="2177107"/>
        <a:ext cx="2902148" cy="1741289"/>
      </dsp:txXfrm>
    </dsp:sp>
    <dsp:sp modelId="{0BEDF5C5-AE67-4A9E-AA4C-AF15BFA2EA55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Wymiar promocyjny</a:t>
          </a:r>
          <a:endParaRPr lang="pl-PL" sz="3500" kern="1200" dirty="0"/>
        </a:p>
      </dsp:txBody>
      <dsp:txXfrm>
        <a:off x="3193107" y="2177107"/>
        <a:ext cx="2902148" cy="17412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21ABB-64DF-4AA7-8D81-2D31067CFE86}">
      <dsp:nvSpPr>
        <dsp:cNvPr id="0" name=""/>
        <dsp:cNvSpPr/>
      </dsp:nvSpPr>
      <dsp:spPr>
        <a:xfrm>
          <a:off x="0" y="521056"/>
          <a:ext cx="91440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909B0F-106B-449F-B30E-6F2750FCA97B}">
      <dsp:nvSpPr>
        <dsp:cNvPr id="0" name=""/>
        <dsp:cNvSpPr/>
      </dsp:nvSpPr>
      <dsp:spPr>
        <a:xfrm>
          <a:off x="457200" y="33976"/>
          <a:ext cx="6400800" cy="9741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wszelki transfer wiedzy i działalność informacyjna</a:t>
          </a:r>
          <a:endParaRPr lang="pl-PL" sz="1800" kern="1200" dirty="0"/>
        </a:p>
      </dsp:txBody>
      <dsp:txXfrm>
        <a:off x="504755" y="81531"/>
        <a:ext cx="6305690" cy="879050"/>
      </dsp:txXfrm>
    </dsp:sp>
    <dsp:sp modelId="{951C5F75-901C-496A-9937-662024F0355D}">
      <dsp:nvSpPr>
        <dsp:cNvPr id="0" name=""/>
        <dsp:cNvSpPr/>
      </dsp:nvSpPr>
      <dsp:spPr>
        <a:xfrm>
          <a:off x="0" y="2017936"/>
          <a:ext cx="91440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B693E73-34CD-48C9-97D0-9862AF268EE7}">
      <dsp:nvSpPr>
        <dsp:cNvPr id="0" name=""/>
        <dsp:cNvSpPr/>
      </dsp:nvSpPr>
      <dsp:spPr>
        <a:xfrm>
          <a:off x="457200" y="1530856"/>
          <a:ext cx="6400800" cy="9741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marketing dotyczący tworzenia różnych grup i organizacji producentów</a:t>
          </a:r>
          <a:endParaRPr lang="pl-PL" sz="1800" kern="1200" dirty="0"/>
        </a:p>
      </dsp:txBody>
      <dsp:txXfrm>
        <a:off x="504755" y="1578411"/>
        <a:ext cx="6305690" cy="879050"/>
      </dsp:txXfrm>
    </dsp:sp>
    <dsp:sp modelId="{8056D23A-A842-4717-BEE8-C3F25A86F148}">
      <dsp:nvSpPr>
        <dsp:cNvPr id="0" name=""/>
        <dsp:cNvSpPr/>
      </dsp:nvSpPr>
      <dsp:spPr>
        <a:xfrm>
          <a:off x="0" y="3514816"/>
          <a:ext cx="91440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3C6449-2EF2-438A-B273-069B802BCDAB}">
      <dsp:nvSpPr>
        <dsp:cNvPr id="0" name=""/>
        <dsp:cNvSpPr/>
      </dsp:nvSpPr>
      <dsp:spPr>
        <a:xfrm>
          <a:off x="457200" y="3027736"/>
          <a:ext cx="6400800" cy="9741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przetwórstwo i marketing produktów rolnych na rynkach</a:t>
          </a:r>
          <a:endParaRPr lang="pl-PL" sz="1800" kern="1200" dirty="0"/>
        </a:p>
      </dsp:txBody>
      <dsp:txXfrm>
        <a:off x="504755" y="3075291"/>
        <a:ext cx="6305690" cy="879050"/>
      </dsp:txXfrm>
    </dsp:sp>
    <dsp:sp modelId="{DD4CA181-BACF-47F3-9C25-5C255D2228F6}">
      <dsp:nvSpPr>
        <dsp:cNvPr id="0" name=""/>
        <dsp:cNvSpPr/>
      </dsp:nvSpPr>
      <dsp:spPr>
        <a:xfrm>
          <a:off x="0" y="5011696"/>
          <a:ext cx="91440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BB73A9E-571A-4A61-8472-C2D49EB12E0B}">
      <dsp:nvSpPr>
        <dsp:cNvPr id="0" name=""/>
        <dsp:cNvSpPr/>
      </dsp:nvSpPr>
      <dsp:spPr>
        <a:xfrm>
          <a:off x="457200" y="4524616"/>
          <a:ext cx="6400800" cy="9741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/>
            <a:t>Integracja środowiska</a:t>
          </a:r>
          <a:endParaRPr lang="pl-PL" sz="1800" kern="1200" dirty="0"/>
        </a:p>
      </dsp:txBody>
      <dsp:txXfrm>
        <a:off x="504755" y="4572171"/>
        <a:ext cx="6305690" cy="879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2015-04-30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„</a:t>
            </a:r>
            <a:r>
              <a:rPr lang="pl-PL" sz="2400" b="1" dirty="0"/>
              <a:t>Stan i perspektywy rozwoju spółdzielczości wiejskiej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w </a:t>
            </a:r>
            <a:r>
              <a:rPr lang="pl-PL" sz="2400" b="1" dirty="0"/>
              <a:t>Polsce</a:t>
            </a:r>
            <a:r>
              <a:rPr lang="pl-PL" sz="2400" dirty="0"/>
              <a:t> </a:t>
            </a:r>
            <a:br>
              <a:rPr lang="pl-PL" sz="2400" dirty="0"/>
            </a:br>
            <a:r>
              <a:rPr lang="pl-PL" sz="1800" i="1" dirty="0"/>
              <a:t>(badania, wirtualne konwersatorium naukowe, </a:t>
            </a:r>
            <a:br>
              <a:rPr lang="pl-PL" sz="1800" i="1" dirty="0"/>
            </a:br>
            <a:r>
              <a:rPr lang="pl-PL" sz="1800" i="1" dirty="0"/>
              <a:t>spotkanie audytoryjne podsumowujące badania, </a:t>
            </a:r>
            <a:br>
              <a:rPr lang="pl-PL" sz="1800" i="1" dirty="0"/>
            </a:br>
            <a:r>
              <a:rPr lang="pl-PL" sz="1800" i="1" dirty="0"/>
              <a:t>publikacja naukowa)”.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Badania </a:t>
            </a:r>
            <a:r>
              <a:rPr lang="pl-P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desk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Adam Dąbrowski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1" name="Obraz 2" descr="KSOW_tekst_transpa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5667"/>
            <a:ext cx="124777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Obraz 5" descr="logo PROW 2007-2013 z tłem mniejsz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02573"/>
            <a:ext cx="885826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Obraz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6385"/>
            <a:ext cx="9334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Obraz 3" descr="logo_Mi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303" y="342900"/>
            <a:ext cx="531813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Obraz 4" descr="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93" y="381000"/>
            <a:ext cx="8382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569263" y="971550"/>
            <a:ext cx="5764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900" dirty="0"/>
              <a:t>„Europejski Fundusz Rolny na rzecz Rozwoju Obszarów Wiejskich: Europa inwestująca w obszary wiejskie.”</a:t>
            </a:r>
          </a:p>
          <a:p>
            <a:pPr algn="ctr"/>
            <a:r>
              <a:rPr lang="pl-PL" sz="900" dirty="0"/>
              <a:t>Projekt opracowany przez Centrum Doradztwa Rolniczego w Brwinowie O/Kraków</a:t>
            </a:r>
          </a:p>
          <a:p>
            <a:pPr algn="ctr"/>
            <a:r>
              <a:rPr lang="pl-PL" sz="900" dirty="0"/>
              <a:t>Projekt współfinansowany ze środków Unii Europejskiej w ramach </a:t>
            </a:r>
            <a:br>
              <a:rPr lang="pl-PL" sz="900" dirty="0"/>
            </a:br>
            <a:r>
              <a:rPr lang="pl-PL" sz="900" dirty="0"/>
              <a:t>Pomocy Technicznej Programu Rozwoju Obszarów Wiejskich na lata 2007-2013</a:t>
            </a:r>
          </a:p>
          <a:p>
            <a:pPr algn="ctr"/>
            <a:r>
              <a:rPr lang="pl-PL" sz="900" dirty="0"/>
              <a:t>Instytucja Zarządzająca Programem Rozwoju Obszarów Wiejskich  na lata 2007-2013 - Minister Rolnictwa i Rozwoju Wsi</a:t>
            </a:r>
          </a:p>
          <a:p>
            <a:pPr algn="ctr"/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259747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Badania </a:t>
            </a:r>
            <a:r>
              <a:rPr lang="pl-PL" dirty="0" err="1" smtClean="0"/>
              <a:t>desk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8410770"/>
              </p:ext>
            </p:extLst>
          </p:nvPr>
        </p:nvGraphicFramePr>
        <p:xfrm>
          <a:off x="1691680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46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Krajowa Rada Rewizyjna</a:t>
            </a:r>
          </a:p>
          <a:p>
            <a:r>
              <a:rPr lang="pl-PL" dirty="0" smtClean="0"/>
              <a:t>Spółdzielni </a:t>
            </a:r>
            <a:r>
              <a:rPr lang="pl-PL" dirty="0"/>
              <a:t>„Samopomoc Chłopska</a:t>
            </a:r>
            <a:r>
              <a:rPr lang="pl-PL" dirty="0" smtClean="0"/>
              <a:t>”;</a:t>
            </a:r>
          </a:p>
          <a:p>
            <a:r>
              <a:rPr lang="pl-PL" dirty="0" smtClean="0"/>
              <a:t>Rolniczych </a:t>
            </a:r>
            <a:r>
              <a:rPr lang="pl-PL" dirty="0"/>
              <a:t>Spółdzielni </a:t>
            </a:r>
            <a:r>
              <a:rPr lang="pl-PL" dirty="0" smtClean="0"/>
              <a:t>Produkcyjnych;</a:t>
            </a:r>
          </a:p>
          <a:p>
            <a:r>
              <a:rPr lang="pl-PL" dirty="0" smtClean="0"/>
              <a:t>Spółdzielni Ogrodniczo-Pszczelarskich;</a:t>
            </a:r>
          </a:p>
          <a:p>
            <a:r>
              <a:rPr lang="pl-PL" dirty="0" smtClean="0"/>
              <a:t>Rolników </a:t>
            </a:r>
            <a:r>
              <a:rPr lang="pl-PL" dirty="0"/>
              <a:t>Kółek i Organizacji </a:t>
            </a:r>
            <a:r>
              <a:rPr lang="pl-PL" dirty="0" smtClean="0"/>
              <a:t>Rolniczych;</a:t>
            </a:r>
          </a:p>
          <a:p>
            <a:r>
              <a:rPr lang="pl-PL" dirty="0" smtClean="0"/>
              <a:t>Spółdzielni</a:t>
            </a:r>
            <a:r>
              <a:rPr lang="pl-PL" b="1" dirty="0" smtClean="0"/>
              <a:t> </a:t>
            </a:r>
            <a:r>
              <a:rPr lang="pl-PL" dirty="0"/>
              <a:t>Mleczarskich</a:t>
            </a:r>
            <a:r>
              <a:rPr lang="pl-PL" b="1" dirty="0"/>
              <a:t>;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Banków </a:t>
            </a:r>
            <a:r>
              <a:rPr lang="pl-PL" dirty="0"/>
              <a:t>Spółdzielczych; </a:t>
            </a:r>
            <a:endParaRPr lang="pl-PL" dirty="0" smtClean="0"/>
          </a:p>
          <a:p>
            <a:r>
              <a:rPr lang="pl-PL" dirty="0" smtClean="0"/>
              <a:t>Spółdzielni </a:t>
            </a:r>
            <a:r>
              <a:rPr lang="pl-PL" dirty="0"/>
              <a:t>Socjalnych; </a:t>
            </a:r>
            <a:endParaRPr lang="pl-PL" dirty="0" smtClean="0"/>
          </a:p>
          <a:p>
            <a:r>
              <a:rPr lang="pl-PL" dirty="0" smtClean="0"/>
              <a:t>Krajowy </a:t>
            </a:r>
            <a:r>
              <a:rPr lang="pl-PL" dirty="0"/>
              <a:t>Związek Grup Producentów Rolnych – Izba Gospodarcza</a:t>
            </a:r>
          </a:p>
        </p:txBody>
      </p:sp>
    </p:spTree>
    <p:extLst>
      <p:ext uri="{BB962C8B-B14F-4D97-AF65-F5344CB8AC3E}">
        <p14:creationId xmlns:p14="http://schemas.microsoft.com/office/powerpoint/2010/main" val="2109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statuty, </a:t>
            </a:r>
            <a:endParaRPr lang="pl-PL" dirty="0" smtClean="0"/>
          </a:p>
          <a:p>
            <a:r>
              <a:rPr lang="pl-PL" dirty="0" smtClean="0"/>
              <a:t>programy </a:t>
            </a:r>
            <a:r>
              <a:rPr lang="pl-PL" dirty="0"/>
              <a:t>i plany działania, </a:t>
            </a:r>
            <a:endParaRPr lang="pl-PL" dirty="0" smtClean="0"/>
          </a:p>
          <a:p>
            <a:r>
              <a:rPr lang="pl-PL" dirty="0" smtClean="0"/>
              <a:t>sprawozdania </a:t>
            </a:r>
            <a:r>
              <a:rPr lang="pl-PL" dirty="0"/>
              <a:t>z ich </a:t>
            </a:r>
            <a:r>
              <a:rPr lang="pl-PL" dirty="0" smtClean="0"/>
              <a:t>realizacji,</a:t>
            </a:r>
          </a:p>
          <a:p>
            <a:r>
              <a:rPr lang="pl-PL" dirty="0" smtClean="0"/>
              <a:t>dane </a:t>
            </a:r>
            <a:r>
              <a:rPr lang="pl-PL" dirty="0"/>
              <a:t>statystyczne dotyczące liczby podmiotów i liczby członków, </a:t>
            </a:r>
            <a:endParaRPr lang="pl-PL" dirty="0" smtClean="0"/>
          </a:p>
          <a:p>
            <a:r>
              <a:rPr lang="pl-PL" dirty="0" smtClean="0"/>
              <a:t>dane </a:t>
            </a:r>
            <a:r>
              <a:rPr lang="pl-PL" dirty="0"/>
              <a:t>finansowe w tym dotyczące majątku trwałego </a:t>
            </a:r>
            <a:r>
              <a:rPr lang="pl-PL" dirty="0" smtClean="0"/>
              <a:t>w </a:t>
            </a:r>
            <a:r>
              <a:rPr lang="pl-PL" dirty="0"/>
              <a:t>ostatnich 3 latach</a:t>
            </a:r>
          </a:p>
        </p:txBody>
      </p:sp>
    </p:spTree>
    <p:extLst>
      <p:ext uri="{BB962C8B-B14F-4D97-AF65-F5344CB8AC3E}">
        <p14:creationId xmlns:p14="http://schemas.microsoft.com/office/powerpoint/2010/main" val="21308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badań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l-PL" dirty="0"/>
              <a:t>Co motywuje rolników do członkostwa w spółdzielni?</a:t>
            </a:r>
          </a:p>
          <a:p>
            <a:pPr lvl="0"/>
            <a:r>
              <a:rPr lang="pl-PL" dirty="0"/>
              <a:t>W jaki sposób spółdzielnie wpływają na rozwój przedsiębiorczości na obszarach wiejskich?</a:t>
            </a:r>
          </a:p>
          <a:p>
            <a:pPr lvl="0"/>
            <a:r>
              <a:rPr lang="pl-PL" dirty="0"/>
              <a:t>Co decyduje (wpływa) o rozwoju spółdzielni?</a:t>
            </a:r>
          </a:p>
          <a:p>
            <a:pPr lvl="0"/>
            <a:r>
              <a:rPr lang="pl-PL" dirty="0"/>
              <a:t>Jakie działania podejmują zarządy spółdzielni by zaspokoić potrzeby swoich członków?</a:t>
            </a:r>
          </a:p>
          <a:p>
            <a:pPr lvl="0"/>
            <a:r>
              <a:rPr lang="pl-PL" dirty="0"/>
              <a:t>Jakie funkcje pozaekonomiczne realizują spółdzielnie?</a:t>
            </a:r>
          </a:p>
          <a:p>
            <a:pPr lvl="0"/>
            <a:r>
              <a:rPr lang="pl-PL" dirty="0"/>
              <a:t>Jakie są preferencje spółdzielni w rozwoju działalności wytwórczej i usługowej?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89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3200" dirty="0"/>
              <a:t>Co motywuje rolników do członkostwa w spółdzielni?</a:t>
            </a:r>
            <a:br>
              <a:rPr lang="pl-PL" sz="3200" dirty="0"/>
            </a:br>
            <a:endParaRPr lang="pl-PL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65537633"/>
              </p:ext>
            </p:extLst>
          </p:nvPr>
        </p:nvGraphicFramePr>
        <p:xfrm>
          <a:off x="323528" y="1196752"/>
          <a:ext cx="842493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1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2800" dirty="0"/>
              <a:t>Jakie działania podejmują zarządy spółdzielni by zaspokoić potrzeby swoich członków?</a:t>
            </a:r>
            <a:br>
              <a:rPr lang="pl-PL" sz="2800" dirty="0"/>
            </a:br>
            <a:endParaRPr lang="pl-PL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3193385"/>
              </p:ext>
            </p:extLst>
          </p:nvPr>
        </p:nvGraphicFramePr>
        <p:xfrm>
          <a:off x="1619672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3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3200" dirty="0"/>
              <a:t>Jakie funkcje pozaekonomiczne realizują spółdzielnie?</a:t>
            </a:r>
            <a:br>
              <a:rPr lang="pl-PL" sz="3200" dirty="0"/>
            </a:br>
            <a:endParaRPr lang="pl-PL" sz="32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13392249"/>
              </p:ext>
            </p:extLst>
          </p:nvPr>
        </p:nvGraphicFramePr>
        <p:xfrm>
          <a:off x="0" y="1196752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36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1094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1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263</Words>
  <Application>Microsoft Office PowerPoint</Application>
  <PresentationFormat>Pokaz na ekranie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„Stan i perspektywy rozwoju spółdzielczości wiejskiej  w Polsce  (badania, wirtualne konwersatorium naukowe,  spotkanie audytoryjne podsumowujące badania,  publikacja naukowa)”. </vt:lpstr>
      <vt:lpstr>Badania desk research</vt:lpstr>
      <vt:lpstr>Materiał</vt:lpstr>
      <vt:lpstr>Materiał</vt:lpstr>
      <vt:lpstr>Cel badań</vt:lpstr>
      <vt:lpstr>Co motywuje rolników do członkostwa w spółdzielni? </vt:lpstr>
      <vt:lpstr>Jakie działania podejmują zarządy spółdzielni by zaspokoić potrzeby swoich członków? </vt:lpstr>
      <vt:lpstr>Jakie funkcje pozaekonomiczne realizują spółdzielnie?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„Stan i perspektywy rozwoju spółdzielczości wiejskiej w Polsce  (badania, wirtualne konwersatorium naukowe,  spotkanie audytoryjne podsumowujące badania,  publikacja naukowa)”. </dc:title>
  <dc:creator>sirice</dc:creator>
  <cp:lastModifiedBy>Klaudiusz Markiewski</cp:lastModifiedBy>
  <cp:revision>6</cp:revision>
  <dcterms:created xsi:type="dcterms:W3CDTF">2015-04-13T08:44:05Z</dcterms:created>
  <dcterms:modified xsi:type="dcterms:W3CDTF">2015-04-30T10:36:30Z</dcterms:modified>
</cp:coreProperties>
</file>