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3"/>
  </p:notes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65" r:id="rId9"/>
    <p:sldId id="258" r:id="rId10"/>
    <p:sldId id="266" r:id="rId11"/>
    <p:sldId id="267" r:id="rId12"/>
    <p:sldId id="268" r:id="rId13"/>
    <p:sldId id="271" r:id="rId14"/>
    <p:sldId id="270" r:id="rId15"/>
    <p:sldId id="269" r:id="rId16"/>
    <p:sldId id="259" r:id="rId17"/>
    <p:sldId id="272" r:id="rId18"/>
    <p:sldId id="273" r:id="rId19"/>
    <p:sldId id="290" r:id="rId20"/>
    <p:sldId id="274" r:id="rId21"/>
    <p:sldId id="276" r:id="rId22"/>
    <p:sldId id="277" r:id="rId23"/>
    <p:sldId id="278" r:id="rId24"/>
    <p:sldId id="291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308" r:id="rId34"/>
    <p:sldId id="292" r:id="rId35"/>
    <p:sldId id="287" r:id="rId36"/>
    <p:sldId id="293" r:id="rId37"/>
    <p:sldId id="294" r:id="rId38"/>
    <p:sldId id="295" r:id="rId39"/>
    <p:sldId id="296" r:id="rId40"/>
    <p:sldId id="297" r:id="rId41"/>
    <p:sldId id="298" r:id="rId42"/>
    <p:sldId id="307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9" r:id="rId5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95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Arkusz1!$A$2:$A$6</c:f>
              <c:strCache>
                <c:ptCount val="5"/>
                <c:pt idx="0">
                  <c:v>uczestniczył w zajęciach obowiązkowych</c:v>
                </c:pt>
                <c:pt idx="1">
                  <c:v>uczestniczył w zajęciach uzupełniających/zajęciach do wyboru</c:v>
                </c:pt>
                <c:pt idx="2">
                  <c:v>uczestniczył w zajęciach pozalekcyjnych</c:v>
                </c:pt>
                <c:pt idx="3">
                  <c:v>uczestniczył w innych zajęciach z zakresu przedsiębiorczości</c:v>
                </c:pt>
                <c:pt idx="4">
                  <c:v>nie uczestniczył w żadnych zajęciach z zakresu przedsiębiorczości</c:v>
                </c:pt>
              </c:strCache>
            </c:strRef>
          </c:cat>
          <c:val>
            <c:numRef>
              <c:f>Arkusz1!$B$2:$B$6</c:f>
              <c:numCache>
                <c:formatCode>0.0%</c:formatCode>
                <c:ptCount val="5"/>
                <c:pt idx="0">
                  <c:v>0.78700000000000003</c:v>
                </c:pt>
                <c:pt idx="1">
                  <c:v>0.11300000000000002</c:v>
                </c:pt>
                <c:pt idx="2">
                  <c:v>8.6000000000000035E-2</c:v>
                </c:pt>
                <c:pt idx="3">
                  <c:v>2.7000000000000093E-2</c:v>
                </c:pt>
                <c:pt idx="4">
                  <c:v>0.17900000000000021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445888"/>
        <c:axId val="173447424"/>
      </c:barChart>
      <c:catAx>
        <c:axId val="17344588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73447424"/>
        <c:crosses val="autoZero"/>
        <c:auto val="1"/>
        <c:lblAlgn val="ctr"/>
        <c:lblOffset val="100"/>
        <c:noMultiLvlLbl val="0"/>
      </c:catAx>
      <c:valAx>
        <c:axId val="173447424"/>
        <c:scaling>
          <c:orientation val="minMax"/>
        </c:scaling>
        <c:delete val="0"/>
        <c:axPos val="t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1734458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Arkusz1!$A$2:$A$6</c:f>
              <c:strCache>
                <c:ptCount val="5"/>
                <c:pt idx="0">
                  <c:v>bardzo niska</c:v>
                </c:pt>
                <c:pt idx="1">
                  <c:v>niska</c:v>
                </c:pt>
                <c:pt idx="2">
                  <c:v>przeciętna</c:v>
                </c:pt>
                <c:pt idx="3">
                  <c:v>wysoka</c:v>
                </c:pt>
                <c:pt idx="4">
                  <c:v>bardzo wysoka</c:v>
                </c:pt>
              </c:strCache>
            </c:strRef>
          </c:cat>
          <c:val>
            <c:numRef>
              <c:f>Arkusz1!$B$2:$B$6</c:f>
              <c:numCache>
                <c:formatCode>0.0%</c:formatCode>
                <c:ptCount val="5"/>
                <c:pt idx="0">
                  <c:v>0.14400000000000004</c:v>
                </c:pt>
                <c:pt idx="1">
                  <c:v>0.16300000000000001</c:v>
                </c:pt>
                <c:pt idx="2">
                  <c:v>0.34</c:v>
                </c:pt>
                <c:pt idx="3">
                  <c:v>0.20200000000000001</c:v>
                </c:pt>
                <c:pt idx="4">
                  <c:v>0.15100000000000041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900928"/>
        <c:axId val="173902464"/>
      </c:barChart>
      <c:catAx>
        <c:axId val="173900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l-PL"/>
          </a:p>
        </c:txPr>
        <c:crossAx val="173902464"/>
        <c:crosses val="autoZero"/>
        <c:auto val="1"/>
        <c:lblAlgn val="ctr"/>
        <c:lblOffset val="100"/>
        <c:noMultiLvlLbl val="0"/>
      </c:catAx>
      <c:valAx>
        <c:axId val="17390246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1739009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Arkusz1!$A$2:$A$11</c:f>
              <c:strCache>
                <c:ptCount val="10"/>
                <c:pt idx="0">
                  <c:v>prace samorządu szkolnego/ studenckiego</c:v>
                </c:pt>
                <c:pt idx="1">
                  <c:v>organizacja imprez szkolnych/ praca w kołach naukowych</c:v>
                </c:pt>
                <c:pt idx="2">
                  <c:v>wolontariat szkolny/ studencki</c:v>
                </c:pt>
                <c:pt idx="3">
                  <c:v>wolontariat pozaszkolny/ poza uczelnią</c:v>
                </c:pt>
                <c:pt idx="4">
                  <c:v>praca w organizacji pozarządowej</c:v>
                </c:pt>
                <c:pt idx="5">
                  <c:v>praca w organizacji kościelnej</c:v>
                </c:pt>
                <c:pt idx="6">
                  <c:v>praca w ramach partii politycznej /młodzieżówki</c:v>
                </c:pt>
                <c:pt idx="7">
                  <c:v>akcje charytatywne</c:v>
                </c:pt>
                <c:pt idx="8">
                  <c:v>indywidualne działania na rzecz osób, spraw, które są dla mnie ważne</c:v>
                </c:pt>
                <c:pt idx="9">
                  <c:v>Inne</c:v>
                </c:pt>
              </c:strCache>
            </c:strRef>
          </c:cat>
          <c:val>
            <c:numRef>
              <c:f>Arkusz1!$B$2:$B$11</c:f>
              <c:numCache>
                <c:formatCode>0.0%</c:formatCode>
                <c:ptCount val="10"/>
                <c:pt idx="0">
                  <c:v>0.26</c:v>
                </c:pt>
                <c:pt idx="1">
                  <c:v>0.30600000000000038</c:v>
                </c:pt>
                <c:pt idx="2">
                  <c:v>0.25600000000000001</c:v>
                </c:pt>
                <c:pt idx="3">
                  <c:v>0.39500000000000152</c:v>
                </c:pt>
                <c:pt idx="4">
                  <c:v>0.16700000000000001</c:v>
                </c:pt>
                <c:pt idx="5">
                  <c:v>0.13200000000000001</c:v>
                </c:pt>
                <c:pt idx="6">
                  <c:v>2.1000000000000012E-2</c:v>
                </c:pt>
                <c:pt idx="7">
                  <c:v>0.30000000000000032</c:v>
                </c:pt>
                <c:pt idx="8">
                  <c:v>0.14200000000000004</c:v>
                </c:pt>
                <c:pt idx="9">
                  <c:v>7.0999999999999994E-2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Arkusz1!$A$2:$A$11</c:f>
              <c:strCache>
                <c:ptCount val="10"/>
                <c:pt idx="0">
                  <c:v>prace samorządu szkolnego/ studenckiego</c:v>
                </c:pt>
                <c:pt idx="1">
                  <c:v>organizacja imprez szkolnych/ praca w kołach naukowych</c:v>
                </c:pt>
                <c:pt idx="2">
                  <c:v>wolontariat szkolny/ studencki</c:v>
                </c:pt>
                <c:pt idx="3">
                  <c:v>wolontariat pozaszkolny/ poza uczelnią</c:v>
                </c:pt>
                <c:pt idx="4">
                  <c:v>praca w organizacji pozarządowej</c:v>
                </c:pt>
                <c:pt idx="5">
                  <c:v>praca w organizacji kościelnej</c:v>
                </c:pt>
                <c:pt idx="6">
                  <c:v>praca w ramach partii politycznej /młodzieżówki</c:v>
                </c:pt>
                <c:pt idx="7">
                  <c:v>akcje charytatywne</c:v>
                </c:pt>
                <c:pt idx="8">
                  <c:v>indywidualne działania na rzecz osób, spraw, które są dla mnie ważne</c:v>
                </c:pt>
                <c:pt idx="9">
                  <c:v>Inne</c:v>
                </c:pt>
              </c:strCache>
            </c:strRef>
          </c:cat>
          <c:val>
            <c:numRef>
              <c:f>Arkusz1!$C$2:$C$11</c:f>
              <c:numCache>
                <c:formatCode>0.0%</c:formatCode>
                <c:ptCount val="10"/>
                <c:pt idx="0">
                  <c:v>0.74000000000000232</c:v>
                </c:pt>
                <c:pt idx="1">
                  <c:v>0.69399999999999995</c:v>
                </c:pt>
                <c:pt idx="2">
                  <c:v>0.74400000000000233</c:v>
                </c:pt>
                <c:pt idx="3">
                  <c:v>0.60500000000000065</c:v>
                </c:pt>
                <c:pt idx="4">
                  <c:v>0.83300000000000063</c:v>
                </c:pt>
                <c:pt idx="5">
                  <c:v>0.86800000000000233</c:v>
                </c:pt>
                <c:pt idx="6">
                  <c:v>0.97900000000000065</c:v>
                </c:pt>
                <c:pt idx="7">
                  <c:v>0.70000000000000062</c:v>
                </c:pt>
                <c:pt idx="8">
                  <c:v>0.85800000000000065</c:v>
                </c:pt>
                <c:pt idx="9">
                  <c:v>0.92900000000000005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979904"/>
        <c:axId val="173989888"/>
      </c:barChart>
      <c:catAx>
        <c:axId val="17397990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73989888"/>
        <c:crosses val="autoZero"/>
        <c:auto val="1"/>
        <c:lblAlgn val="ctr"/>
        <c:lblOffset val="100"/>
        <c:noMultiLvlLbl val="0"/>
      </c:catAx>
      <c:valAx>
        <c:axId val="173989888"/>
        <c:scaling>
          <c:orientation val="minMax"/>
          <c:max val="1"/>
        </c:scaling>
        <c:delete val="0"/>
        <c:axPos val="t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17397990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92489392954321081"/>
          <c:y val="0.24307893552141069"/>
          <c:w val="7.3026706358922833E-2"/>
          <c:h val="9.6635475675761265E-2"/>
        </c:manualLayout>
      </c:layout>
      <c:overlay val="0"/>
      <c:txPr>
        <a:bodyPr/>
        <a:lstStyle/>
        <a:p>
          <a:pPr>
            <a:defRPr b="1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0.0%</c:formatCode>
                <c:ptCount val="2"/>
                <c:pt idx="0">
                  <c:v>0.15400000000000041</c:v>
                </c:pt>
                <c:pt idx="1">
                  <c:v>0.84600000000000064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400" b="1"/>
          </a:pPr>
          <a:endParaRPr lang="pl-PL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Arkusz1!$D$367</c:f>
              <c:strCache>
                <c:ptCount val="1"/>
                <c:pt idx="0">
                  <c:v>mniej atrakcyjna niż inne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Arkusz1!$A$368:$A$369</c:f>
              <c:strCache>
                <c:ptCount val="2"/>
                <c:pt idx="0">
                  <c:v>uczeń</c:v>
                </c:pt>
                <c:pt idx="1">
                  <c:v>student</c:v>
                </c:pt>
              </c:strCache>
            </c:strRef>
          </c:cat>
          <c:val>
            <c:numRef>
              <c:f>Arkusz1!$D$368:$D$369</c:f>
              <c:numCache>
                <c:formatCode>0.0%</c:formatCode>
                <c:ptCount val="2"/>
                <c:pt idx="0">
                  <c:v>0.41600000000000031</c:v>
                </c:pt>
                <c:pt idx="1">
                  <c:v>0.47200000000000031</c:v>
                </c:pt>
              </c:numCache>
            </c:numRef>
          </c:val>
        </c:ser>
        <c:ser>
          <c:idx val="1"/>
          <c:order val="1"/>
          <c:tx>
            <c:strRef>
              <c:f>Arkusz1!$C$367</c:f>
              <c:strCache>
                <c:ptCount val="1"/>
                <c:pt idx="0">
                  <c:v>tak samo atrakcyjna jak inne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Arkusz1!$A$368:$A$369</c:f>
              <c:strCache>
                <c:ptCount val="2"/>
                <c:pt idx="0">
                  <c:v>uczeń</c:v>
                </c:pt>
                <c:pt idx="1">
                  <c:v>student</c:v>
                </c:pt>
              </c:strCache>
            </c:strRef>
          </c:cat>
          <c:val>
            <c:numRef>
              <c:f>Arkusz1!$C$368:$C$369</c:f>
              <c:numCache>
                <c:formatCode>0.0%</c:formatCode>
                <c:ptCount val="2"/>
                <c:pt idx="0">
                  <c:v>0.43800000000000033</c:v>
                </c:pt>
                <c:pt idx="1">
                  <c:v>0.45200000000000001</c:v>
                </c:pt>
              </c:numCache>
            </c:numRef>
          </c:val>
        </c:ser>
        <c:ser>
          <c:idx val="0"/>
          <c:order val="2"/>
          <c:tx>
            <c:strRef>
              <c:f>Arkusz1!$B$367</c:f>
              <c:strCache>
                <c:ptCount val="1"/>
                <c:pt idx="0">
                  <c:v>bardziej atrakcyjna dla młodzieży niż inne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Arkusz1!$A$368:$A$369</c:f>
              <c:strCache>
                <c:ptCount val="2"/>
                <c:pt idx="0">
                  <c:v>uczeń</c:v>
                </c:pt>
                <c:pt idx="1">
                  <c:v>student</c:v>
                </c:pt>
              </c:strCache>
            </c:strRef>
          </c:cat>
          <c:val>
            <c:numRef>
              <c:f>Arkusz1!$B$368:$B$369</c:f>
              <c:numCache>
                <c:formatCode>0.0%</c:formatCode>
                <c:ptCount val="2"/>
                <c:pt idx="0">
                  <c:v>0.14600000000000016</c:v>
                </c:pt>
                <c:pt idx="1">
                  <c:v>7.5000000000000011E-2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75538944"/>
        <c:axId val="175540480"/>
      </c:barChart>
      <c:catAx>
        <c:axId val="175538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175540480"/>
        <c:crosses val="autoZero"/>
        <c:auto val="1"/>
        <c:lblAlgn val="ctr"/>
        <c:lblOffset val="100"/>
        <c:noMultiLvlLbl val="0"/>
      </c:catAx>
      <c:valAx>
        <c:axId val="175540480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7553894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 b="1"/>
          </a:pPr>
          <a:endParaRPr lang="pl-P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1D6740-9E57-43BE-B916-692311BE6CD4}" type="doc">
      <dgm:prSet loTypeId="urn:microsoft.com/office/officeart/2005/8/layout/radial3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BE994B50-E18C-4F58-92D7-EBAA5B0207C4}">
      <dgm:prSet phldrT="[Tekst]"/>
      <dgm:spPr/>
      <dgm:t>
        <a:bodyPr/>
        <a:lstStyle/>
        <a:p>
          <a:r>
            <a:rPr lang="pl-PL" b="1" dirty="0" smtClean="0"/>
            <a:t>przedsiębiorczość</a:t>
          </a:r>
          <a:endParaRPr lang="pl-PL" b="1" dirty="0"/>
        </a:p>
      </dgm:t>
    </dgm:pt>
    <dgm:pt modelId="{66853D0B-0E43-4BE3-B170-F36EF0E1F5C0}" type="parTrans" cxnId="{2B1A9FDD-2B18-4001-A4C8-36425DFACF50}">
      <dgm:prSet/>
      <dgm:spPr/>
      <dgm:t>
        <a:bodyPr/>
        <a:lstStyle/>
        <a:p>
          <a:endParaRPr lang="pl-PL" b="1"/>
        </a:p>
      </dgm:t>
    </dgm:pt>
    <dgm:pt modelId="{799A82FB-F941-456E-A474-5C7572388779}" type="sibTrans" cxnId="{2B1A9FDD-2B18-4001-A4C8-36425DFACF50}">
      <dgm:prSet/>
      <dgm:spPr/>
      <dgm:t>
        <a:bodyPr/>
        <a:lstStyle/>
        <a:p>
          <a:endParaRPr lang="pl-PL" b="1"/>
        </a:p>
      </dgm:t>
    </dgm:pt>
    <dgm:pt modelId="{2394C2C2-D8F4-44FA-94AC-C11A93AAD80B}">
      <dgm:prSet phldrT="[Tekst]"/>
      <dgm:spPr/>
      <dgm:t>
        <a:bodyPr/>
        <a:lstStyle/>
        <a:p>
          <a:r>
            <a:rPr lang="pl-PL" b="1" dirty="0" smtClean="0"/>
            <a:t>socjologia</a:t>
          </a:r>
          <a:endParaRPr lang="pl-PL" b="1" dirty="0"/>
        </a:p>
      </dgm:t>
    </dgm:pt>
    <dgm:pt modelId="{E923E054-6500-4DB3-A331-FD124B24717C}" type="parTrans" cxnId="{982EAAFE-243B-46C9-B0EC-B7B8255DF010}">
      <dgm:prSet/>
      <dgm:spPr/>
      <dgm:t>
        <a:bodyPr/>
        <a:lstStyle/>
        <a:p>
          <a:endParaRPr lang="pl-PL" b="1"/>
        </a:p>
      </dgm:t>
    </dgm:pt>
    <dgm:pt modelId="{075F2411-48A4-4F2A-9097-62E908D32506}" type="sibTrans" cxnId="{982EAAFE-243B-46C9-B0EC-B7B8255DF010}">
      <dgm:prSet/>
      <dgm:spPr/>
      <dgm:t>
        <a:bodyPr/>
        <a:lstStyle/>
        <a:p>
          <a:endParaRPr lang="pl-PL" b="1"/>
        </a:p>
      </dgm:t>
    </dgm:pt>
    <dgm:pt modelId="{228EDE19-FD3D-4AC0-952B-B84839D8DC43}">
      <dgm:prSet phldrT="[Tekst]"/>
      <dgm:spPr/>
      <dgm:t>
        <a:bodyPr/>
        <a:lstStyle/>
        <a:p>
          <a:r>
            <a:rPr lang="pl-PL" b="1" dirty="0" smtClean="0"/>
            <a:t>psychologia</a:t>
          </a:r>
          <a:endParaRPr lang="pl-PL" b="1" dirty="0"/>
        </a:p>
      </dgm:t>
    </dgm:pt>
    <dgm:pt modelId="{D8C3D2AB-81B4-4E0D-B321-D7A6AA792210}" type="parTrans" cxnId="{6DF11B8E-5745-4F27-9C2F-DC51F3CBD1D4}">
      <dgm:prSet/>
      <dgm:spPr/>
      <dgm:t>
        <a:bodyPr/>
        <a:lstStyle/>
        <a:p>
          <a:endParaRPr lang="pl-PL" b="1"/>
        </a:p>
      </dgm:t>
    </dgm:pt>
    <dgm:pt modelId="{4F2B18CF-777B-4E0D-8BF5-0ED5AFCECCD4}" type="sibTrans" cxnId="{6DF11B8E-5745-4F27-9C2F-DC51F3CBD1D4}">
      <dgm:prSet/>
      <dgm:spPr/>
      <dgm:t>
        <a:bodyPr/>
        <a:lstStyle/>
        <a:p>
          <a:endParaRPr lang="pl-PL" b="1"/>
        </a:p>
      </dgm:t>
    </dgm:pt>
    <dgm:pt modelId="{6BC4806C-77A1-4C90-B9B3-60024267C93B}">
      <dgm:prSet phldrT="[Tekst]"/>
      <dgm:spPr/>
      <dgm:t>
        <a:bodyPr/>
        <a:lstStyle/>
        <a:p>
          <a:r>
            <a:rPr lang="pl-PL" b="1" dirty="0" smtClean="0"/>
            <a:t>ekonomia</a:t>
          </a:r>
          <a:endParaRPr lang="pl-PL" b="1" dirty="0"/>
        </a:p>
      </dgm:t>
    </dgm:pt>
    <dgm:pt modelId="{8EC84A39-0DC5-4A2D-B2F4-43BD49C30120}" type="parTrans" cxnId="{018540F2-6DAE-411C-A473-97F5C778C335}">
      <dgm:prSet/>
      <dgm:spPr/>
      <dgm:t>
        <a:bodyPr/>
        <a:lstStyle/>
        <a:p>
          <a:endParaRPr lang="pl-PL" b="1"/>
        </a:p>
      </dgm:t>
    </dgm:pt>
    <dgm:pt modelId="{D334EC29-5F7A-4FEA-B93C-F948511CB9FE}" type="sibTrans" cxnId="{018540F2-6DAE-411C-A473-97F5C778C335}">
      <dgm:prSet/>
      <dgm:spPr/>
      <dgm:t>
        <a:bodyPr/>
        <a:lstStyle/>
        <a:p>
          <a:endParaRPr lang="pl-PL" b="1"/>
        </a:p>
      </dgm:t>
    </dgm:pt>
    <dgm:pt modelId="{0F01AAAC-A85F-4AC9-A0F4-392257DA4E3D}">
      <dgm:prSet phldrT="[Tekst]"/>
      <dgm:spPr/>
      <dgm:t>
        <a:bodyPr/>
        <a:lstStyle/>
        <a:p>
          <a:r>
            <a:rPr lang="pl-PL" b="1" dirty="0" smtClean="0"/>
            <a:t>pedagogika</a:t>
          </a:r>
          <a:endParaRPr lang="pl-PL" b="1" dirty="0"/>
        </a:p>
      </dgm:t>
    </dgm:pt>
    <dgm:pt modelId="{69D797A2-AA6D-489C-A70F-76B4CBB777D4}" type="parTrans" cxnId="{9BFBA49D-D83B-424F-A869-A4B6DEB0915C}">
      <dgm:prSet/>
      <dgm:spPr/>
      <dgm:t>
        <a:bodyPr/>
        <a:lstStyle/>
        <a:p>
          <a:endParaRPr lang="pl-PL" b="1"/>
        </a:p>
      </dgm:t>
    </dgm:pt>
    <dgm:pt modelId="{42BDEEE8-0825-497C-816F-4F21F32D815B}" type="sibTrans" cxnId="{9BFBA49D-D83B-424F-A869-A4B6DEB0915C}">
      <dgm:prSet/>
      <dgm:spPr/>
      <dgm:t>
        <a:bodyPr/>
        <a:lstStyle/>
        <a:p>
          <a:endParaRPr lang="pl-PL" b="1"/>
        </a:p>
      </dgm:t>
    </dgm:pt>
    <dgm:pt modelId="{63949890-0C29-4868-904A-1E76601CB4C2}">
      <dgm:prSet/>
      <dgm:spPr/>
      <dgm:t>
        <a:bodyPr/>
        <a:lstStyle/>
        <a:p>
          <a:r>
            <a:rPr lang="pl-PL" b="1" dirty="0" smtClean="0"/>
            <a:t>zarządzania</a:t>
          </a:r>
          <a:endParaRPr lang="pl-PL" b="1" dirty="0"/>
        </a:p>
      </dgm:t>
    </dgm:pt>
    <dgm:pt modelId="{21E954C8-7AAB-415E-9987-A8C88AE67226}" type="parTrans" cxnId="{A726DB98-A0B5-492F-9832-1549C89D398E}">
      <dgm:prSet/>
      <dgm:spPr/>
      <dgm:t>
        <a:bodyPr/>
        <a:lstStyle/>
        <a:p>
          <a:endParaRPr lang="pl-PL"/>
        </a:p>
      </dgm:t>
    </dgm:pt>
    <dgm:pt modelId="{4EEA2C6A-8043-4B03-A853-A78285CE6A69}" type="sibTrans" cxnId="{A726DB98-A0B5-492F-9832-1549C89D398E}">
      <dgm:prSet/>
      <dgm:spPr/>
      <dgm:t>
        <a:bodyPr/>
        <a:lstStyle/>
        <a:p>
          <a:endParaRPr lang="pl-PL"/>
        </a:p>
      </dgm:t>
    </dgm:pt>
    <dgm:pt modelId="{7BB37B0E-1DDD-4D79-A688-0DBDB94A075A}" type="pres">
      <dgm:prSet presAssocID="{181D6740-9E57-43BE-B916-692311BE6CD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AABF872-2305-4720-BE49-E56A3E2F3AB2}" type="pres">
      <dgm:prSet presAssocID="{181D6740-9E57-43BE-B916-692311BE6CD4}" presName="radial" presStyleCnt="0">
        <dgm:presLayoutVars>
          <dgm:animLvl val="ctr"/>
        </dgm:presLayoutVars>
      </dgm:prSet>
      <dgm:spPr/>
    </dgm:pt>
    <dgm:pt modelId="{7FA9BBFF-EBAB-4A7A-AD49-9EF8C613410A}" type="pres">
      <dgm:prSet presAssocID="{BE994B50-E18C-4F58-92D7-EBAA5B0207C4}" presName="centerShape" presStyleLbl="vennNode1" presStyleIdx="0" presStyleCnt="6"/>
      <dgm:spPr/>
      <dgm:t>
        <a:bodyPr/>
        <a:lstStyle/>
        <a:p>
          <a:endParaRPr lang="pl-PL"/>
        </a:p>
      </dgm:t>
    </dgm:pt>
    <dgm:pt modelId="{205013D4-430B-470B-96F9-8138AF40F834}" type="pres">
      <dgm:prSet presAssocID="{2394C2C2-D8F4-44FA-94AC-C11A93AAD80B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B95355-D0ED-4932-968D-7AA1505F6422}" type="pres">
      <dgm:prSet presAssocID="{228EDE19-FD3D-4AC0-952B-B84839D8DC43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E5183BD-8714-46AF-B314-E8F0A201E21A}" type="pres">
      <dgm:prSet presAssocID="{6BC4806C-77A1-4C90-B9B3-60024267C93B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DAAA94-E4B5-4F52-AC37-0DE231DB18AE}" type="pres">
      <dgm:prSet presAssocID="{0F01AAAC-A85F-4AC9-A0F4-392257DA4E3D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6482E2-89DD-43B1-BC24-0698DC940F31}" type="pres">
      <dgm:prSet presAssocID="{63949890-0C29-4868-904A-1E76601CB4C2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82EAAFE-243B-46C9-B0EC-B7B8255DF010}" srcId="{BE994B50-E18C-4F58-92D7-EBAA5B0207C4}" destId="{2394C2C2-D8F4-44FA-94AC-C11A93AAD80B}" srcOrd="0" destOrd="0" parTransId="{E923E054-6500-4DB3-A331-FD124B24717C}" sibTransId="{075F2411-48A4-4F2A-9097-62E908D32506}"/>
    <dgm:cxn modelId="{C23E0DAB-31C8-4D70-B7BD-4124526BC876}" type="presOf" srcId="{2394C2C2-D8F4-44FA-94AC-C11A93AAD80B}" destId="{205013D4-430B-470B-96F9-8138AF40F834}" srcOrd="0" destOrd="0" presId="urn:microsoft.com/office/officeart/2005/8/layout/radial3"/>
    <dgm:cxn modelId="{2B1A9FDD-2B18-4001-A4C8-36425DFACF50}" srcId="{181D6740-9E57-43BE-B916-692311BE6CD4}" destId="{BE994B50-E18C-4F58-92D7-EBAA5B0207C4}" srcOrd="0" destOrd="0" parTransId="{66853D0B-0E43-4BE3-B170-F36EF0E1F5C0}" sibTransId="{799A82FB-F941-456E-A474-5C7572388779}"/>
    <dgm:cxn modelId="{6DF11B8E-5745-4F27-9C2F-DC51F3CBD1D4}" srcId="{BE994B50-E18C-4F58-92D7-EBAA5B0207C4}" destId="{228EDE19-FD3D-4AC0-952B-B84839D8DC43}" srcOrd="1" destOrd="0" parTransId="{D8C3D2AB-81B4-4E0D-B321-D7A6AA792210}" sibTransId="{4F2B18CF-777B-4E0D-8BF5-0ED5AFCECCD4}"/>
    <dgm:cxn modelId="{E3869450-E1E2-4ED6-93CE-E58799650378}" type="presOf" srcId="{63949890-0C29-4868-904A-1E76601CB4C2}" destId="{A36482E2-89DD-43B1-BC24-0698DC940F31}" srcOrd="0" destOrd="0" presId="urn:microsoft.com/office/officeart/2005/8/layout/radial3"/>
    <dgm:cxn modelId="{BAA451C3-2400-4160-AD38-4139ADE7E9E6}" type="presOf" srcId="{6BC4806C-77A1-4C90-B9B3-60024267C93B}" destId="{EE5183BD-8714-46AF-B314-E8F0A201E21A}" srcOrd="0" destOrd="0" presId="urn:microsoft.com/office/officeart/2005/8/layout/radial3"/>
    <dgm:cxn modelId="{0EE04B1E-55A3-440D-AF80-14B0E598DCA5}" type="presOf" srcId="{181D6740-9E57-43BE-B916-692311BE6CD4}" destId="{7BB37B0E-1DDD-4D79-A688-0DBDB94A075A}" srcOrd="0" destOrd="0" presId="urn:microsoft.com/office/officeart/2005/8/layout/radial3"/>
    <dgm:cxn modelId="{9BFBA49D-D83B-424F-A869-A4B6DEB0915C}" srcId="{BE994B50-E18C-4F58-92D7-EBAA5B0207C4}" destId="{0F01AAAC-A85F-4AC9-A0F4-392257DA4E3D}" srcOrd="3" destOrd="0" parTransId="{69D797A2-AA6D-489C-A70F-76B4CBB777D4}" sibTransId="{42BDEEE8-0825-497C-816F-4F21F32D815B}"/>
    <dgm:cxn modelId="{0E991352-33CD-45C7-92B0-9FDDCB6B14E8}" type="presOf" srcId="{BE994B50-E18C-4F58-92D7-EBAA5B0207C4}" destId="{7FA9BBFF-EBAB-4A7A-AD49-9EF8C613410A}" srcOrd="0" destOrd="0" presId="urn:microsoft.com/office/officeart/2005/8/layout/radial3"/>
    <dgm:cxn modelId="{05FBC30F-29B4-4A07-8323-D560C9C02AA2}" type="presOf" srcId="{0F01AAAC-A85F-4AC9-A0F4-392257DA4E3D}" destId="{0ADAAA94-E4B5-4F52-AC37-0DE231DB18AE}" srcOrd="0" destOrd="0" presId="urn:microsoft.com/office/officeart/2005/8/layout/radial3"/>
    <dgm:cxn modelId="{57D6C2D9-E9D5-4A51-A1CF-F9A4910695DF}" type="presOf" srcId="{228EDE19-FD3D-4AC0-952B-B84839D8DC43}" destId="{63B95355-D0ED-4932-968D-7AA1505F6422}" srcOrd="0" destOrd="0" presId="urn:microsoft.com/office/officeart/2005/8/layout/radial3"/>
    <dgm:cxn modelId="{A726DB98-A0B5-492F-9832-1549C89D398E}" srcId="{BE994B50-E18C-4F58-92D7-EBAA5B0207C4}" destId="{63949890-0C29-4868-904A-1E76601CB4C2}" srcOrd="4" destOrd="0" parTransId="{21E954C8-7AAB-415E-9987-A8C88AE67226}" sibTransId="{4EEA2C6A-8043-4B03-A853-A78285CE6A69}"/>
    <dgm:cxn modelId="{018540F2-6DAE-411C-A473-97F5C778C335}" srcId="{BE994B50-E18C-4F58-92D7-EBAA5B0207C4}" destId="{6BC4806C-77A1-4C90-B9B3-60024267C93B}" srcOrd="2" destOrd="0" parTransId="{8EC84A39-0DC5-4A2D-B2F4-43BD49C30120}" sibTransId="{D334EC29-5F7A-4FEA-B93C-F948511CB9FE}"/>
    <dgm:cxn modelId="{5857F7AA-2459-40B1-94D5-18D852CC2BD0}" type="presParOf" srcId="{7BB37B0E-1DDD-4D79-A688-0DBDB94A075A}" destId="{3AABF872-2305-4720-BE49-E56A3E2F3AB2}" srcOrd="0" destOrd="0" presId="urn:microsoft.com/office/officeart/2005/8/layout/radial3"/>
    <dgm:cxn modelId="{C8597266-0245-4444-90DB-B72039966561}" type="presParOf" srcId="{3AABF872-2305-4720-BE49-E56A3E2F3AB2}" destId="{7FA9BBFF-EBAB-4A7A-AD49-9EF8C613410A}" srcOrd="0" destOrd="0" presId="urn:microsoft.com/office/officeart/2005/8/layout/radial3"/>
    <dgm:cxn modelId="{5831A855-1A2E-4AC0-90F8-2F54D26D4BF2}" type="presParOf" srcId="{3AABF872-2305-4720-BE49-E56A3E2F3AB2}" destId="{205013D4-430B-470B-96F9-8138AF40F834}" srcOrd="1" destOrd="0" presId="urn:microsoft.com/office/officeart/2005/8/layout/radial3"/>
    <dgm:cxn modelId="{5AF59855-ADC7-4B08-A105-4F544E2C2830}" type="presParOf" srcId="{3AABF872-2305-4720-BE49-E56A3E2F3AB2}" destId="{63B95355-D0ED-4932-968D-7AA1505F6422}" srcOrd="2" destOrd="0" presId="urn:microsoft.com/office/officeart/2005/8/layout/radial3"/>
    <dgm:cxn modelId="{07863D46-87EB-4C95-A465-3D195E373ED0}" type="presParOf" srcId="{3AABF872-2305-4720-BE49-E56A3E2F3AB2}" destId="{EE5183BD-8714-46AF-B314-E8F0A201E21A}" srcOrd="3" destOrd="0" presId="urn:microsoft.com/office/officeart/2005/8/layout/radial3"/>
    <dgm:cxn modelId="{E83901A0-13F2-45FC-BA32-E7BE9119A544}" type="presParOf" srcId="{3AABF872-2305-4720-BE49-E56A3E2F3AB2}" destId="{0ADAAA94-E4B5-4F52-AC37-0DE231DB18AE}" srcOrd="4" destOrd="0" presId="urn:microsoft.com/office/officeart/2005/8/layout/radial3"/>
    <dgm:cxn modelId="{441CB3E4-29EF-4305-8776-21C56C125599}" type="presParOf" srcId="{3AABF872-2305-4720-BE49-E56A3E2F3AB2}" destId="{A36482E2-89DD-43B1-BC24-0698DC940F31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E95DD-1FDC-4998-8D48-F19A4486FDB7}" type="doc">
      <dgm:prSet loTypeId="urn:microsoft.com/office/officeart/2005/8/layout/equation2" loCatId="process" qsTypeId="urn:microsoft.com/office/officeart/2005/8/quickstyle/simple1" qsCatId="simple" csTypeId="urn:microsoft.com/office/officeart/2005/8/colors/colorful4" csCatId="colorful" phldr="1"/>
      <dgm:spPr/>
    </dgm:pt>
    <dgm:pt modelId="{6B5863ED-4D6F-4B05-8319-3034729F485B}">
      <dgm:prSet phldrT="[Tekst]" custT="1"/>
      <dgm:spPr/>
      <dgm:t>
        <a:bodyPr/>
        <a:lstStyle/>
        <a:p>
          <a:r>
            <a:rPr lang="pl-PL" sz="1400" dirty="0" smtClean="0"/>
            <a:t>ATRAKCYJNOŚĆ INWESTYCYJNA</a:t>
          </a:r>
          <a:endParaRPr lang="pl-PL" sz="1400" dirty="0"/>
        </a:p>
      </dgm:t>
    </dgm:pt>
    <dgm:pt modelId="{37FC93EC-B60A-40CA-81CF-3C3B2E986BC9}" type="parTrans" cxnId="{277ACF3E-4621-42E4-AD9E-4A1A7BB3409E}">
      <dgm:prSet/>
      <dgm:spPr/>
      <dgm:t>
        <a:bodyPr/>
        <a:lstStyle/>
        <a:p>
          <a:endParaRPr lang="pl-PL" b="1"/>
        </a:p>
      </dgm:t>
    </dgm:pt>
    <dgm:pt modelId="{BED095DC-C395-45A7-86AC-7F24A713F8EC}" type="sibTrans" cxnId="{277ACF3E-4621-42E4-AD9E-4A1A7BB3409E}">
      <dgm:prSet/>
      <dgm:spPr/>
      <dgm:t>
        <a:bodyPr/>
        <a:lstStyle/>
        <a:p>
          <a:endParaRPr lang="pl-PL" b="1"/>
        </a:p>
      </dgm:t>
    </dgm:pt>
    <dgm:pt modelId="{684C2CAC-B6B4-499F-BEEC-F41EFD8FEA5A}">
      <dgm:prSet phldrT="[Tekst]"/>
      <dgm:spPr/>
      <dgm:t>
        <a:bodyPr/>
        <a:lstStyle/>
        <a:p>
          <a:r>
            <a:rPr lang="pl-PL" b="1" dirty="0" smtClean="0"/>
            <a:t>ODLEGŁOŚĆ OD OŚRODKÓW MIEJSKICH</a:t>
          </a:r>
          <a:endParaRPr lang="pl-PL" b="1" dirty="0"/>
        </a:p>
      </dgm:t>
    </dgm:pt>
    <dgm:pt modelId="{0EF8B2CE-FCF0-4EB8-B5AB-A29A8BF9AD86}" type="parTrans" cxnId="{615E928C-0C3B-4756-8FAB-8209CF247B24}">
      <dgm:prSet/>
      <dgm:spPr/>
      <dgm:t>
        <a:bodyPr/>
        <a:lstStyle/>
        <a:p>
          <a:endParaRPr lang="pl-PL" b="1"/>
        </a:p>
      </dgm:t>
    </dgm:pt>
    <dgm:pt modelId="{742D6C05-52D7-47BD-AA47-E6E70A25CB76}" type="sibTrans" cxnId="{615E928C-0C3B-4756-8FAB-8209CF247B24}">
      <dgm:prSet/>
      <dgm:spPr/>
      <dgm:t>
        <a:bodyPr/>
        <a:lstStyle/>
        <a:p>
          <a:endParaRPr lang="pl-PL" b="1"/>
        </a:p>
      </dgm:t>
    </dgm:pt>
    <dgm:pt modelId="{1A49795E-9FC6-4184-B0F4-97C333689A41}">
      <dgm:prSet phldrT="[Tekst]"/>
      <dgm:spPr/>
      <dgm:t>
        <a:bodyPr/>
        <a:lstStyle/>
        <a:p>
          <a:r>
            <a:rPr lang="pl-PL" b="1" dirty="0" smtClean="0"/>
            <a:t>POTENCJAŁ GMINY</a:t>
          </a:r>
          <a:endParaRPr lang="pl-PL" b="1" dirty="0"/>
        </a:p>
      </dgm:t>
    </dgm:pt>
    <dgm:pt modelId="{0C984061-AAA8-4908-B867-29C754A9B8C5}" type="parTrans" cxnId="{02FE405E-1CFF-4A6A-A053-978D521C4BB1}">
      <dgm:prSet/>
      <dgm:spPr/>
      <dgm:t>
        <a:bodyPr/>
        <a:lstStyle/>
        <a:p>
          <a:endParaRPr lang="pl-PL" b="1"/>
        </a:p>
      </dgm:t>
    </dgm:pt>
    <dgm:pt modelId="{2DEBF482-0E7B-4F32-BD21-AF711BA892BC}" type="sibTrans" cxnId="{02FE405E-1CFF-4A6A-A053-978D521C4BB1}">
      <dgm:prSet/>
      <dgm:spPr/>
      <dgm:t>
        <a:bodyPr/>
        <a:lstStyle/>
        <a:p>
          <a:endParaRPr lang="pl-PL" b="1"/>
        </a:p>
      </dgm:t>
    </dgm:pt>
    <dgm:pt modelId="{4EC6DBA0-F152-4B96-82CE-CAFA14000EE7}" type="pres">
      <dgm:prSet presAssocID="{597E95DD-1FDC-4998-8D48-F19A4486FDB7}" presName="Name0" presStyleCnt="0">
        <dgm:presLayoutVars>
          <dgm:dir/>
          <dgm:resizeHandles val="exact"/>
        </dgm:presLayoutVars>
      </dgm:prSet>
      <dgm:spPr/>
    </dgm:pt>
    <dgm:pt modelId="{8331C4A3-D4D1-469C-BA1F-E0019B6BD3AE}" type="pres">
      <dgm:prSet presAssocID="{597E95DD-1FDC-4998-8D48-F19A4486FDB7}" presName="vNodes" presStyleCnt="0"/>
      <dgm:spPr/>
    </dgm:pt>
    <dgm:pt modelId="{4E2F64B8-7BE1-4875-9EF1-FFC16A0CC7B1}" type="pres">
      <dgm:prSet presAssocID="{6B5863ED-4D6F-4B05-8319-3034729F485B}" presName="node" presStyleLbl="node1" presStyleIdx="0" presStyleCnt="3" custScaleX="12115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894F421-A857-4435-BD36-2450D70BBC8A}" type="pres">
      <dgm:prSet presAssocID="{BED095DC-C395-45A7-86AC-7F24A713F8EC}" presName="spacerT" presStyleCnt="0"/>
      <dgm:spPr/>
    </dgm:pt>
    <dgm:pt modelId="{E8C685EE-C6B6-41F4-AE02-7CD3365EA071}" type="pres">
      <dgm:prSet presAssocID="{BED095DC-C395-45A7-86AC-7F24A713F8EC}" presName="sibTrans" presStyleLbl="sibTrans2D1" presStyleIdx="0" presStyleCnt="2"/>
      <dgm:spPr/>
      <dgm:t>
        <a:bodyPr/>
        <a:lstStyle/>
        <a:p>
          <a:endParaRPr lang="pl-PL"/>
        </a:p>
      </dgm:t>
    </dgm:pt>
    <dgm:pt modelId="{DC1BC9AE-F499-4FC3-9025-01A9D0AB56CD}" type="pres">
      <dgm:prSet presAssocID="{BED095DC-C395-45A7-86AC-7F24A713F8EC}" presName="spacerB" presStyleCnt="0"/>
      <dgm:spPr/>
    </dgm:pt>
    <dgm:pt modelId="{064002B3-9966-47F3-AEAF-4B270A4C8314}" type="pres">
      <dgm:prSet presAssocID="{684C2CAC-B6B4-499F-BEEC-F41EFD8FEA5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14172E-D013-4035-B530-A060669D5D30}" type="pres">
      <dgm:prSet presAssocID="{597E95DD-1FDC-4998-8D48-F19A4486FDB7}" presName="sibTransLast" presStyleLbl="sibTrans2D1" presStyleIdx="1" presStyleCnt="2"/>
      <dgm:spPr/>
      <dgm:t>
        <a:bodyPr/>
        <a:lstStyle/>
        <a:p>
          <a:endParaRPr lang="pl-PL"/>
        </a:p>
      </dgm:t>
    </dgm:pt>
    <dgm:pt modelId="{2A6B00C2-400E-43D7-AF6B-E603187AAFC7}" type="pres">
      <dgm:prSet presAssocID="{597E95DD-1FDC-4998-8D48-F19A4486FDB7}" presName="connectorText" presStyleLbl="sibTrans2D1" presStyleIdx="1" presStyleCnt="2"/>
      <dgm:spPr/>
      <dgm:t>
        <a:bodyPr/>
        <a:lstStyle/>
        <a:p>
          <a:endParaRPr lang="pl-PL"/>
        </a:p>
      </dgm:t>
    </dgm:pt>
    <dgm:pt modelId="{3F19D2D1-F514-4698-A1AB-4BC81A0AE001}" type="pres">
      <dgm:prSet presAssocID="{597E95DD-1FDC-4998-8D48-F19A4486FDB7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1C4504A-D3FC-45E7-A11D-792B179187A9}" type="presOf" srcId="{6B5863ED-4D6F-4B05-8319-3034729F485B}" destId="{4E2F64B8-7BE1-4875-9EF1-FFC16A0CC7B1}" srcOrd="0" destOrd="0" presId="urn:microsoft.com/office/officeart/2005/8/layout/equation2"/>
    <dgm:cxn modelId="{615E928C-0C3B-4756-8FAB-8209CF247B24}" srcId="{597E95DD-1FDC-4998-8D48-F19A4486FDB7}" destId="{684C2CAC-B6B4-499F-BEEC-F41EFD8FEA5A}" srcOrd="1" destOrd="0" parTransId="{0EF8B2CE-FCF0-4EB8-B5AB-A29A8BF9AD86}" sibTransId="{742D6C05-52D7-47BD-AA47-E6E70A25CB76}"/>
    <dgm:cxn modelId="{440385FF-4842-4ADD-80A5-6F50AC718BCD}" type="presOf" srcId="{684C2CAC-B6B4-499F-BEEC-F41EFD8FEA5A}" destId="{064002B3-9966-47F3-AEAF-4B270A4C8314}" srcOrd="0" destOrd="0" presId="urn:microsoft.com/office/officeart/2005/8/layout/equation2"/>
    <dgm:cxn modelId="{02FE405E-1CFF-4A6A-A053-978D521C4BB1}" srcId="{597E95DD-1FDC-4998-8D48-F19A4486FDB7}" destId="{1A49795E-9FC6-4184-B0F4-97C333689A41}" srcOrd="2" destOrd="0" parTransId="{0C984061-AAA8-4908-B867-29C754A9B8C5}" sibTransId="{2DEBF482-0E7B-4F32-BD21-AF711BA892BC}"/>
    <dgm:cxn modelId="{4668F940-8289-40E4-8F06-CDAF2897E939}" type="presOf" srcId="{1A49795E-9FC6-4184-B0F4-97C333689A41}" destId="{3F19D2D1-F514-4698-A1AB-4BC81A0AE001}" srcOrd="0" destOrd="0" presId="urn:microsoft.com/office/officeart/2005/8/layout/equation2"/>
    <dgm:cxn modelId="{91DF1373-1A9B-41F7-ADE7-77D4062DB365}" type="presOf" srcId="{742D6C05-52D7-47BD-AA47-E6E70A25CB76}" destId="{5B14172E-D013-4035-B530-A060669D5D30}" srcOrd="0" destOrd="0" presId="urn:microsoft.com/office/officeart/2005/8/layout/equation2"/>
    <dgm:cxn modelId="{C27061CC-FA32-4396-9149-0DBCEEF30F06}" type="presOf" srcId="{742D6C05-52D7-47BD-AA47-E6E70A25CB76}" destId="{2A6B00C2-400E-43D7-AF6B-E603187AAFC7}" srcOrd="1" destOrd="0" presId="urn:microsoft.com/office/officeart/2005/8/layout/equation2"/>
    <dgm:cxn modelId="{6146917F-8408-4243-83DA-511BB41CFF69}" type="presOf" srcId="{BED095DC-C395-45A7-86AC-7F24A713F8EC}" destId="{E8C685EE-C6B6-41F4-AE02-7CD3365EA071}" srcOrd="0" destOrd="0" presId="urn:microsoft.com/office/officeart/2005/8/layout/equation2"/>
    <dgm:cxn modelId="{277ACF3E-4621-42E4-AD9E-4A1A7BB3409E}" srcId="{597E95DD-1FDC-4998-8D48-F19A4486FDB7}" destId="{6B5863ED-4D6F-4B05-8319-3034729F485B}" srcOrd="0" destOrd="0" parTransId="{37FC93EC-B60A-40CA-81CF-3C3B2E986BC9}" sibTransId="{BED095DC-C395-45A7-86AC-7F24A713F8EC}"/>
    <dgm:cxn modelId="{A4C41EF3-E95C-4620-8BAF-B135CCCF8FBE}" type="presOf" srcId="{597E95DD-1FDC-4998-8D48-F19A4486FDB7}" destId="{4EC6DBA0-F152-4B96-82CE-CAFA14000EE7}" srcOrd="0" destOrd="0" presId="urn:microsoft.com/office/officeart/2005/8/layout/equation2"/>
    <dgm:cxn modelId="{EDC2D7E4-775E-4D62-9FAF-5E46CFA73CFD}" type="presParOf" srcId="{4EC6DBA0-F152-4B96-82CE-CAFA14000EE7}" destId="{8331C4A3-D4D1-469C-BA1F-E0019B6BD3AE}" srcOrd="0" destOrd="0" presId="urn:microsoft.com/office/officeart/2005/8/layout/equation2"/>
    <dgm:cxn modelId="{9B8C4DEC-B3BA-42C5-AA7D-260A61930445}" type="presParOf" srcId="{8331C4A3-D4D1-469C-BA1F-E0019B6BD3AE}" destId="{4E2F64B8-7BE1-4875-9EF1-FFC16A0CC7B1}" srcOrd="0" destOrd="0" presId="urn:microsoft.com/office/officeart/2005/8/layout/equation2"/>
    <dgm:cxn modelId="{4C0C04BF-6F92-4EEB-AFB9-051432205F30}" type="presParOf" srcId="{8331C4A3-D4D1-469C-BA1F-E0019B6BD3AE}" destId="{5894F421-A857-4435-BD36-2450D70BBC8A}" srcOrd="1" destOrd="0" presId="urn:microsoft.com/office/officeart/2005/8/layout/equation2"/>
    <dgm:cxn modelId="{E746B52D-39A1-47A0-92CF-C2575FDFD713}" type="presParOf" srcId="{8331C4A3-D4D1-469C-BA1F-E0019B6BD3AE}" destId="{E8C685EE-C6B6-41F4-AE02-7CD3365EA071}" srcOrd="2" destOrd="0" presId="urn:microsoft.com/office/officeart/2005/8/layout/equation2"/>
    <dgm:cxn modelId="{1157528C-6F7C-44E0-B4A0-C3FC962844D8}" type="presParOf" srcId="{8331C4A3-D4D1-469C-BA1F-E0019B6BD3AE}" destId="{DC1BC9AE-F499-4FC3-9025-01A9D0AB56CD}" srcOrd="3" destOrd="0" presId="urn:microsoft.com/office/officeart/2005/8/layout/equation2"/>
    <dgm:cxn modelId="{81DF4F33-996F-434B-935C-8DC4EA0CEF45}" type="presParOf" srcId="{8331C4A3-D4D1-469C-BA1F-E0019B6BD3AE}" destId="{064002B3-9966-47F3-AEAF-4B270A4C8314}" srcOrd="4" destOrd="0" presId="urn:microsoft.com/office/officeart/2005/8/layout/equation2"/>
    <dgm:cxn modelId="{3A077550-AC4B-4EE2-A885-FCA6D4BC14CC}" type="presParOf" srcId="{4EC6DBA0-F152-4B96-82CE-CAFA14000EE7}" destId="{5B14172E-D013-4035-B530-A060669D5D30}" srcOrd="1" destOrd="0" presId="urn:microsoft.com/office/officeart/2005/8/layout/equation2"/>
    <dgm:cxn modelId="{E79E1B1D-77BD-4D43-A904-CBFD2FA9E95E}" type="presParOf" srcId="{5B14172E-D013-4035-B530-A060669D5D30}" destId="{2A6B00C2-400E-43D7-AF6B-E603187AAFC7}" srcOrd="0" destOrd="0" presId="urn:microsoft.com/office/officeart/2005/8/layout/equation2"/>
    <dgm:cxn modelId="{C8C6FB8A-E480-43B2-AEFE-FC6FB656FC93}" type="presParOf" srcId="{4EC6DBA0-F152-4B96-82CE-CAFA14000EE7}" destId="{3F19D2D1-F514-4698-A1AB-4BC81A0AE00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47E2BD-C9D1-4D89-9374-E6A3474C7AAD}" type="doc">
      <dgm:prSet loTypeId="urn:microsoft.com/office/officeart/2005/8/layout/arrow6" loCatId="relationship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pl-PL"/>
        </a:p>
      </dgm:t>
    </dgm:pt>
    <dgm:pt modelId="{5F59DCA8-A587-43DD-984C-00B391E01D7F}">
      <dgm:prSet phldrT="[Tekst]"/>
      <dgm:spPr/>
      <dgm:t>
        <a:bodyPr/>
        <a:lstStyle/>
        <a:p>
          <a:r>
            <a:rPr lang="pl-PL" b="1" dirty="0" smtClean="0"/>
            <a:t>Podejście atrybutywne</a:t>
          </a:r>
          <a:endParaRPr lang="pl-PL" b="1" dirty="0"/>
        </a:p>
      </dgm:t>
    </dgm:pt>
    <dgm:pt modelId="{12CF2FDE-B0C6-496C-9002-6B4FAE7FC509}" type="parTrans" cxnId="{C2CC1698-317F-4CF7-86F9-D283A050D89A}">
      <dgm:prSet/>
      <dgm:spPr/>
      <dgm:t>
        <a:bodyPr/>
        <a:lstStyle/>
        <a:p>
          <a:endParaRPr lang="pl-PL"/>
        </a:p>
      </dgm:t>
    </dgm:pt>
    <dgm:pt modelId="{5EBC2729-8968-4234-A1D9-0595A2D7A9D4}" type="sibTrans" cxnId="{C2CC1698-317F-4CF7-86F9-D283A050D89A}">
      <dgm:prSet/>
      <dgm:spPr/>
      <dgm:t>
        <a:bodyPr/>
        <a:lstStyle/>
        <a:p>
          <a:endParaRPr lang="pl-PL"/>
        </a:p>
      </dgm:t>
    </dgm:pt>
    <dgm:pt modelId="{577C2EE3-EF56-49E7-87CB-F3418C659D3B}">
      <dgm:prSet phldrT="[Tekst]"/>
      <dgm:spPr/>
      <dgm:t>
        <a:bodyPr/>
        <a:lstStyle/>
        <a:p>
          <a:r>
            <a:rPr lang="pl-PL" b="1" dirty="0" smtClean="0"/>
            <a:t>Podejście czynnościowe</a:t>
          </a:r>
          <a:endParaRPr lang="pl-PL" b="1" dirty="0"/>
        </a:p>
      </dgm:t>
    </dgm:pt>
    <dgm:pt modelId="{1E5793F0-E0EF-4D5E-BEEF-2C0CB89138B8}" type="parTrans" cxnId="{F352346E-27F6-48F1-91BA-862603180DAF}">
      <dgm:prSet/>
      <dgm:spPr/>
      <dgm:t>
        <a:bodyPr/>
        <a:lstStyle/>
        <a:p>
          <a:endParaRPr lang="pl-PL"/>
        </a:p>
      </dgm:t>
    </dgm:pt>
    <dgm:pt modelId="{57CE8D3F-D296-4FB7-8922-E8EA4EA63C3D}" type="sibTrans" cxnId="{F352346E-27F6-48F1-91BA-862603180DAF}">
      <dgm:prSet/>
      <dgm:spPr/>
      <dgm:t>
        <a:bodyPr/>
        <a:lstStyle/>
        <a:p>
          <a:endParaRPr lang="pl-PL"/>
        </a:p>
      </dgm:t>
    </dgm:pt>
    <dgm:pt modelId="{BC85A476-5A92-4230-916D-670D4456F291}" type="pres">
      <dgm:prSet presAssocID="{4347E2BD-C9D1-4D89-9374-E6A3474C7AA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01D38C2-E186-4D1F-AF98-E4AE48047906}" type="pres">
      <dgm:prSet presAssocID="{4347E2BD-C9D1-4D89-9374-E6A3474C7AAD}" presName="ribbon" presStyleLbl="node1" presStyleIdx="0" presStyleCnt="1"/>
      <dgm:spPr/>
    </dgm:pt>
    <dgm:pt modelId="{C3BB6ED8-FE8E-4ACC-A424-43AA2E19F60F}" type="pres">
      <dgm:prSet presAssocID="{4347E2BD-C9D1-4D89-9374-E6A3474C7AAD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3D0C5B9-5038-4486-BC8B-88174B85B15B}" type="pres">
      <dgm:prSet presAssocID="{4347E2BD-C9D1-4D89-9374-E6A3474C7AAD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2CC1698-317F-4CF7-86F9-D283A050D89A}" srcId="{4347E2BD-C9D1-4D89-9374-E6A3474C7AAD}" destId="{5F59DCA8-A587-43DD-984C-00B391E01D7F}" srcOrd="0" destOrd="0" parTransId="{12CF2FDE-B0C6-496C-9002-6B4FAE7FC509}" sibTransId="{5EBC2729-8968-4234-A1D9-0595A2D7A9D4}"/>
    <dgm:cxn modelId="{0FB4BAD6-15CA-4FE0-8DE8-86F7BFFCCA18}" type="presOf" srcId="{577C2EE3-EF56-49E7-87CB-F3418C659D3B}" destId="{B3D0C5B9-5038-4486-BC8B-88174B85B15B}" srcOrd="0" destOrd="0" presId="urn:microsoft.com/office/officeart/2005/8/layout/arrow6"/>
    <dgm:cxn modelId="{F352346E-27F6-48F1-91BA-862603180DAF}" srcId="{4347E2BD-C9D1-4D89-9374-E6A3474C7AAD}" destId="{577C2EE3-EF56-49E7-87CB-F3418C659D3B}" srcOrd="1" destOrd="0" parTransId="{1E5793F0-E0EF-4D5E-BEEF-2C0CB89138B8}" sibTransId="{57CE8D3F-D296-4FB7-8922-E8EA4EA63C3D}"/>
    <dgm:cxn modelId="{37C8B9C4-B47D-4819-B59B-192E4FF19E14}" type="presOf" srcId="{4347E2BD-C9D1-4D89-9374-E6A3474C7AAD}" destId="{BC85A476-5A92-4230-916D-670D4456F291}" srcOrd="0" destOrd="0" presId="urn:microsoft.com/office/officeart/2005/8/layout/arrow6"/>
    <dgm:cxn modelId="{4E9E1884-56AC-4436-811E-05825E432895}" type="presOf" srcId="{5F59DCA8-A587-43DD-984C-00B391E01D7F}" destId="{C3BB6ED8-FE8E-4ACC-A424-43AA2E19F60F}" srcOrd="0" destOrd="0" presId="urn:microsoft.com/office/officeart/2005/8/layout/arrow6"/>
    <dgm:cxn modelId="{D05E7B1E-E5C7-4A56-8349-D7747039CB4C}" type="presParOf" srcId="{BC85A476-5A92-4230-916D-670D4456F291}" destId="{601D38C2-E186-4D1F-AF98-E4AE48047906}" srcOrd="0" destOrd="0" presId="urn:microsoft.com/office/officeart/2005/8/layout/arrow6"/>
    <dgm:cxn modelId="{37A9CE22-045B-4712-B1A7-758301F026C8}" type="presParOf" srcId="{BC85A476-5A92-4230-916D-670D4456F291}" destId="{C3BB6ED8-FE8E-4ACC-A424-43AA2E19F60F}" srcOrd="1" destOrd="0" presId="urn:microsoft.com/office/officeart/2005/8/layout/arrow6"/>
    <dgm:cxn modelId="{E23FF255-037D-4128-BA18-7C5A7D208764}" type="presParOf" srcId="{BC85A476-5A92-4230-916D-670D4456F291}" destId="{B3D0C5B9-5038-4486-BC8B-88174B85B15B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DC4731-3344-4E73-9C60-EAC85B18FE50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4D9079B5-B296-4ECA-AF09-8A1292177E52}">
      <dgm:prSet phldrT="[Tekst]" custT="1"/>
      <dgm:spPr/>
      <dgm:t>
        <a:bodyPr/>
        <a:lstStyle/>
        <a:p>
          <a:r>
            <a:rPr lang="pl-PL" sz="2000" b="1" dirty="0" smtClean="0"/>
            <a:t>Komponent poznawczy</a:t>
          </a:r>
          <a:endParaRPr lang="pl-PL" sz="2000" b="1" dirty="0"/>
        </a:p>
      </dgm:t>
    </dgm:pt>
    <dgm:pt modelId="{6FCBBF5F-188F-4153-BA59-787D2ACC9C6B}" type="parTrans" cxnId="{B7847E2D-6A09-4EF5-AD05-36A428AD4143}">
      <dgm:prSet/>
      <dgm:spPr/>
      <dgm:t>
        <a:bodyPr/>
        <a:lstStyle/>
        <a:p>
          <a:endParaRPr lang="pl-PL" sz="2000" b="1"/>
        </a:p>
      </dgm:t>
    </dgm:pt>
    <dgm:pt modelId="{4661B455-88F9-48FB-9711-1E14B118DD55}" type="sibTrans" cxnId="{B7847E2D-6A09-4EF5-AD05-36A428AD4143}">
      <dgm:prSet custT="1"/>
      <dgm:spPr/>
      <dgm:t>
        <a:bodyPr/>
        <a:lstStyle/>
        <a:p>
          <a:endParaRPr lang="pl-PL" sz="2000" b="1"/>
        </a:p>
      </dgm:t>
    </dgm:pt>
    <dgm:pt modelId="{5A9B4323-431A-439C-B1C0-C05AE92F3A8D}">
      <dgm:prSet phldrT="[Tekst]" custT="1"/>
      <dgm:spPr/>
      <dgm:t>
        <a:bodyPr/>
        <a:lstStyle/>
        <a:p>
          <a:r>
            <a:rPr lang="pl-PL" sz="2000" b="1" dirty="0" smtClean="0"/>
            <a:t>Komponent </a:t>
          </a:r>
          <a:r>
            <a:rPr lang="pl-PL" sz="2000" b="1" dirty="0" err="1" smtClean="0"/>
            <a:t>emocjonalno</a:t>
          </a:r>
          <a:r>
            <a:rPr lang="pl-PL" sz="2000" b="1" dirty="0" smtClean="0"/>
            <a:t> - oceniający</a:t>
          </a:r>
          <a:endParaRPr lang="pl-PL" sz="2000" b="1" dirty="0"/>
        </a:p>
      </dgm:t>
    </dgm:pt>
    <dgm:pt modelId="{42AAF022-B0C4-4F6C-B3F6-16249D0C7B2E}" type="parTrans" cxnId="{AB701447-A222-4342-9D12-02F76F74A448}">
      <dgm:prSet/>
      <dgm:spPr/>
      <dgm:t>
        <a:bodyPr/>
        <a:lstStyle/>
        <a:p>
          <a:endParaRPr lang="pl-PL" sz="2000" b="1"/>
        </a:p>
      </dgm:t>
    </dgm:pt>
    <dgm:pt modelId="{09D741C5-4B0A-4408-A365-0391E84697B6}" type="sibTrans" cxnId="{AB701447-A222-4342-9D12-02F76F74A448}">
      <dgm:prSet custT="1"/>
      <dgm:spPr/>
      <dgm:t>
        <a:bodyPr/>
        <a:lstStyle/>
        <a:p>
          <a:endParaRPr lang="pl-PL" sz="2000" b="1"/>
        </a:p>
      </dgm:t>
    </dgm:pt>
    <dgm:pt modelId="{DDD1A690-83C0-4E05-9F19-5848CB6015D0}">
      <dgm:prSet phldrT="[Tekst]" custT="1"/>
      <dgm:spPr/>
      <dgm:t>
        <a:bodyPr/>
        <a:lstStyle/>
        <a:p>
          <a:r>
            <a:rPr lang="pl-PL" sz="2000" b="1" dirty="0" smtClean="0"/>
            <a:t>Komponent behawioralny</a:t>
          </a:r>
          <a:endParaRPr lang="pl-PL" sz="2000" b="1" dirty="0"/>
        </a:p>
      </dgm:t>
    </dgm:pt>
    <dgm:pt modelId="{0065064F-2B18-450F-AAEE-632127054D9C}" type="parTrans" cxnId="{B3634608-6763-4452-BF39-1C7DD3882BEB}">
      <dgm:prSet/>
      <dgm:spPr/>
      <dgm:t>
        <a:bodyPr/>
        <a:lstStyle/>
        <a:p>
          <a:endParaRPr lang="pl-PL" sz="2000" b="1"/>
        </a:p>
      </dgm:t>
    </dgm:pt>
    <dgm:pt modelId="{440B081B-2FE7-4A31-8EC7-2581F6CCC40C}" type="sibTrans" cxnId="{B3634608-6763-4452-BF39-1C7DD3882BEB}">
      <dgm:prSet custT="1"/>
      <dgm:spPr/>
      <dgm:t>
        <a:bodyPr/>
        <a:lstStyle/>
        <a:p>
          <a:endParaRPr lang="pl-PL" sz="2000" b="1"/>
        </a:p>
      </dgm:t>
    </dgm:pt>
    <dgm:pt modelId="{045391DB-4618-4A6F-8F65-9D9E64D2CDF2}" type="pres">
      <dgm:prSet presAssocID="{7DDC4731-3344-4E73-9C60-EAC85B18FE5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1AEC01E-248B-4B79-83D4-E21B7ED5F210}" type="pres">
      <dgm:prSet presAssocID="{4D9079B5-B296-4ECA-AF09-8A1292177E5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65AF23-74B7-499D-986E-99D2D115D36D}" type="pres">
      <dgm:prSet presAssocID="{4661B455-88F9-48FB-9711-1E14B118DD55}" presName="sibTrans" presStyleLbl="sibTrans2D1" presStyleIdx="0" presStyleCnt="3"/>
      <dgm:spPr/>
      <dgm:t>
        <a:bodyPr/>
        <a:lstStyle/>
        <a:p>
          <a:endParaRPr lang="pl-PL"/>
        </a:p>
      </dgm:t>
    </dgm:pt>
    <dgm:pt modelId="{B6E358CE-67EE-4BF5-958F-E406420C2E9F}" type="pres">
      <dgm:prSet presAssocID="{4661B455-88F9-48FB-9711-1E14B118DD55}" presName="connectorText" presStyleLbl="sibTrans2D1" presStyleIdx="0" presStyleCnt="3"/>
      <dgm:spPr/>
      <dgm:t>
        <a:bodyPr/>
        <a:lstStyle/>
        <a:p>
          <a:endParaRPr lang="pl-PL"/>
        </a:p>
      </dgm:t>
    </dgm:pt>
    <dgm:pt modelId="{8789A98F-C73B-4834-A490-EAF23C3E2202}" type="pres">
      <dgm:prSet presAssocID="{5A9B4323-431A-439C-B1C0-C05AE92F3A8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6CF4D8-F995-468F-ACAD-AE665ED61695}" type="pres">
      <dgm:prSet presAssocID="{09D741C5-4B0A-4408-A365-0391E84697B6}" presName="sibTrans" presStyleLbl="sibTrans2D1" presStyleIdx="1" presStyleCnt="3"/>
      <dgm:spPr/>
      <dgm:t>
        <a:bodyPr/>
        <a:lstStyle/>
        <a:p>
          <a:endParaRPr lang="pl-PL"/>
        </a:p>
      </dgm:t>
    </dgm:pt>
    <dgm:pt modelId="{0C4CB174-BBA2-48DD-84C4-943618C9B6F9}" type="pres">
      <dgm:prSet presAssocID="{09D741C5-4B0A-4408-A365-0391E84697B6}" presName="connectorText" presStyleLbl="sibTrans2D1" presStyleIdx="1" presStyleCnt="3"/>
      <dgm:spPr/>
      <dgm:t>
        <a:bodyPr/>
        <a:lstStyle/>
        <a:p>
          <a:endParaRPr lang="pl-PL"/>
        </a:p>
      </dgm:t>
    </dgm:pt>
    <dgm:pt modelId="{605A7B41-DC33-447E-94DB-881015B36BCE}" type="pres">
      <dgm:prSet presAssocID="{DDD1A690-83C0-4E05-9F19-5848CB6015D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663580-5FFE-4DE8-B5B3-427EE3DEF854}" type="pres">
      <dgm:prSet presAssocID="{440B081B-2FE7-4A31-8EC7-2581F6CCC40C}" presName="sibTrans" presStyleLbl="sibTrans2D1" presStyleIdx="2" presStyleCnt="3"/>
      <dgm:spPr/>
      <dgm:t>
        <a:bodyPr/>
        <a:lstStyle/>
        <a:p>
          <a:endParaRPr lang="pl-PL"/>
        </a:p>
      </dgm:t>
    </dgm:pt>
    <dgm:pt modelId="{4C1926D5-854A-452F-B0D2-70663CE6F675}" type="pres">
      <dgm:prSet presAssocID="{440B081B-2FE7-4A31-8EC7-2581F6CCC40C}" presName="connectorText" presStyleLbl="sibTrans2D1" presStyleIdx="2" presStyleCnt="3"/>
      <dgm:spPr/>
      <dgm:t>
        <a:bodyPr/>
        <a:lstStyle/>
        <a:p>
          <a:endParaRPr lang="pl-PL"/>
        </a:p>
      </dgm:t>
    </dgm:pt>
  </dgm:ptLst>
  <dgm:cxnLst>
    <dgm:cxn modelId="{6600595B-0D98-46DE-936F-5B544FB03D13}" type="presOf" srcId="{09D741C5-4B0A-4408-A365-0391E84697B6}" destId="{0C4CB174-BBA2-48DD-84C4-943618C9B6F9}" srcOrd="1" destOrd="0" presId="urn:microsoft.com/office/officeart/2005/8/layout/cycle7"/>
    <dgm:cxn modelId="{4E90DF4A-ABD1-4844-B188-A4C1F893C8E7}" type="presOf" srcId="{4661B455-88F9-48FB-9711-1E14B118DD55}" destId="{1265AF23-74B7-499D-986E-99D2D115D36D}" srcOrd="0" destOrd="0" presId="urn:microsoft.com/office/officeart/2005/8/layout/cycle7"/>
    <dgm:cxn modelId="{3A956221-50AF-47BD-9109-A933E6201610}" type="presOf" srcId="{440B081B-2FE7-4A31-8EC7-2581F6CCC40C}" destId="{80663580-5FFE-4DE8-B5B3-427EE3DEF854}" srcOrd="0" destOrd="0" presId="urn:microsoft.com/office/officeart/2005/8/layout/cycle7"/>
    <dgm:cxn modelId="{AB701447-A222-4342-9D12-02F76F74A448}" srcId="{7DDC4731-3344-4E73-9C60-EAC85B18FE50}" destId="{5A9B4323-431A-439C-B1C0-C05AE92F3A8D}" srcOrd="1" destOrd="0" parTransId="{42AAF022-B0C4-4F6C-B3F6-16249D0C7B2E}" sibTransId="{09D741C5-4B0A-4408-A365-0391E84697B6}"/>
    <dgm:cxn modelId="{3EAFA48E-4468-4503-A8B7-7391001CDCFE}" type="presOf" srcId="{4661B455-88F9-48FB-9711-1E14B118DD55}" destId="{B6E358CE-67EE-4BF5-958F-E406420C2E9F}" srcOrd="1" destOrd="0" presId="urn:microsoft.com/office/officeart/2005/8/layout/cycle7"/>
    <dgm:cxn modelId="{CB191249-67D1-43D6-99FD-CF67C2E5ED36}" type="presOf" srcId="{DDD1A690-83C0-4E05-9F19-5848CB6015D0}" destId="{605A7B41-DC33-447E-94DB-881015B36BCE}" srcOrd="0" destOrd="0" presId="urn:microsoft.com/office/officeart/2005/8/layout/cycle7"/>
    <dgm:cxn modelId="{B7847E2D-6A09-4EF5-AD05-36A428AD4143}" srcId="{7DDC4731-3344-4E73-9C60-EAC85B18FE50}" destId="{4D9079B5-B296-4ECA-AF09-8A1292177E52}" srcOrd="0" destOrd="0" parTransId="{6FCBBF5F-188F-4153-BA59-787D2ACC9C6B}" sibTransId="{4661B455-88F9-48FB-9711-1E14B118DD55}"/>
    <dgm:cxn modelId="{7185EA2C-B5E9-4CED-BE75-FFAA9B6E8E00}" type="presOf" srcId="{5A9B4323-431A-439C-B1C0-C05AE92F3A8D}" destId="{8789A98F-C73B-4834-A490-EAF23C3E2202}" srcOrd="0" destOrd="0" presId="urn:microsoft.com/office/officeart/2005/8/layout/cycle7"/>
    <dgm:cxn modelId="{E58E906F-CC58-4665-900E-09D1A11731E4}" type="presOf" srcId="{7DDC4731-3344-4E73-9C60-EAC85B18FE50}" destId="{045391DB-4618-4A6F-8F65-9D9E64D2CDF2}" srcOrd="0" destOrd="0" presId="urn:microsoft.com/office/officeart/2005/8/layout/cycle7"/>
    <dgm:cxn modelId="{9008A8E8-80EC-49E6-8A23-0126980827B9}" type="presOf" srcId="{09D741C5-4B0A-4408-A365-0391E84697B6}" destId="{E36CF4D8-F995-468F-ACAD-AE665ED61695}" srcOrd="0" destOrd="0" presId="urn:microsoft.com/office/officeart/2005/8/layout/cycle7"/>
    <dgm:cxn modelId="{C4BD3C35-2BE0-4627-9371-D067D5BE907C}" type="presOf" srcId="{440B081B-2FE7-4A31-8EC7-2581F6CCC40C}" destId="{4C1926D5-854A-452F-B0D2-70663CE6F675}" srcOrd="1" destOrd="0" presId="urn:microsoft.com/office/officeart/2005/8/layout/cycle7"/>
    <dgm:cxn modelId="{B3634608-6763-4452-BF39-1C7DD3882BEB}" srcId="{7DDC4731-3344-4E73-9C60-EAC85B18FE50}" destId="{DDD1A690-83C0-4E05-9F19-5848CB6015D0}" srcOrd="2" destOrd="0" parTransId="{0065064F-2B18-450F-AAEE-632127054D9C}" sibTransId="{440B081B-2FE7-4A31-8EC7-2581F6CCC40C}"/>
    <dgm:cxn modelId="{71109FCE-7CD7-4A56-8900-00C540BF5194}" type="presOf" srcId="{4D9079B5-B296-4ECA-AF09-8A1292177E52}" destId="{21AEC01E-248B-4B79-83D4-E21B7ED5F210}" srcOrd="0" destOrd="0" presId="urn:microsoft.com/office/officeart/2005/8/layout/cycle7"/>
    <dgm:cxn modelId="{700DD796-F056-42AF-9A03-42E731DE2069}" type="presParOf" srcId="{045391DB-4618-4A6F-8F65-9D9E64D2CDF2}" destId="{21AEC01E-248B-4B79-83D4-E21B7ED5F210}" srcOrd="0" destOrd="0" presId="urn:microsoft.com/office/officeart/2005/8/layout/cycle7"/>
    <dgm:cxn modelId="{CB93E817-4CF9-429A-8C87-27EA7534F84F}" type="presParOf" srcId="{045391DB-4618-4A6F-8F65-9D9E64D2CDF2}" destId="{1265AF23-74B7-499D-986E-99D2D115D36D}" srcOrd="1" destOrd="0" presId="urn:microsoft.com/office/officeart/2005/8/layout/cycle7"/>
    <dgm:cxn modelId="{A2BE0476-31F5-4A53-942B-278162BD343D}" type="presParOf" srcId="{1265AF23-74B7-499D-986E-99D2D115D36D}" destId="{B6E358CE-67EE-4BF5-958F-E406420C2E9F}" srcOrd="0" destOrd="0" presId="urn:microsoft.com/office/officeart/2005/8/layout/cycle7"/>
    <dgm:cxn modelId="{F0D58377-9117-4308-902F-BD04F8E4D46B}" type="presParOf" srcId="{045391DB-4618-4A6F-8F65-9D9E64D2CDF2}" destId="{8789A98F-C73B-4834-A490-EAF23C3E2202}" srcOrd="2" destOrd="0" presId="urn:microsoft.com/office/officeart/2005/8/layout/cycle7"/>
    <dgm:cxn modelId="{0DB81C70-4380-4FAD-975E-85147F92A52C}" type="presParOf" srcId="{045391DB-4618-4A6F-8F65-9D9E64D2CDF2}" destId="{E36CF4D8-F995-468F-ACAD-AE665ED61695}" srcOrd="3" destOrd="0" presId="urn:microsoft.com/office/officeart/2005/8/layout/cycle7"/>
    <dgm:cxn modelId="{637BFD0A-7C8F-4489-BDED-7DA1B716F2DD}" type="presParOf" srcId="{E36CF4D8-F995-468F-ACAD-AE665ED61695}" destId="{0C4CB174-BBA2-48DD-84C4-943618C9B6F9}" srcOrd="0" destOrd="0" presId="urn:microsoft.com/office/officeart/2005/8/layout/cycle7"/>
    <dgm:cxn modelId="{926DB477-DD1A-4D99-921E-AEE4F5E41D2E}" type="presParOf" srcId="{045391DB-4618-4A6F-8F65-9D9E64D2CDF2}" destId="{605A7B41-DC33-447E-94DB-881015B36BCE}" srcOrd="4" destOrd="0" presId="urn:microsoft.com/office/officeart/2005/8/layout/cycle7"/>
    <dgm:cxn modelId="{E882FD23-A540-40A9-B324-F18A9F14E4C0}" type="presParOf" srcId="{045391DB-4618-4A6F-8F65-9D9E64D2CDF2}" destId="{80663580-5FFE-4DE8-B5B3-427EE3DEF854}" srcOrd="5" destOrd="0" presId="urn:microsoft.com/office/officeart/2005/8/layout/cycle7"/>
    <dgm:cxn modelId="{18BC9240-0DBE-42B4-9977-FC1D68ED7236}" type="presParOf" srcId="{80663580-5FFE-4DE8-B5B3-427EE3DEF854}" destId="{4C1926D5-854A-452F-B0D2-70663CE6F67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85482E-6610-4DE5-B5FC-753D89D1374C}" type="doc">
      <dgm:prSet loTypeId="urn:microsoft.com/office/officeart/2005/8/layout/arrow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5A696815-7766-462D-8135-4BCAEA42FB90}">
      <dgm:prSet phldrT="[Tekst]"/>
      <dgm:spPr/>
      <dgm:t>
        <a:bodyPr/>
        <a:lstStyle/>
        <a:p>
          <a:r>
            <a:rPr lang="pl-PL" b="1" dirty="0" smtClean="0"/>
            <a:t>Miejsca pochodzenia </a:t>
          </a:r>
          <a:endParaRPr lang="pl-PL" b="1" dirty="0"/>
        </a:p>
      </dgm:t>
    </dgm:pt>
    <dgm:pt modelId="{77662F00-AF04-4643-B5C9-6F2BC8467F64}" type="parTrans" cxnId="{34BC6311-9B21-4746-B799-7A7536C5F8D7}">
      <dgm:prSet/>
      <dgm:spPr/>
      <dgm:t>
        <a:bodyPr/>
        <a:lstStyle/>
        <a:p>
          <a:endParaRPr lang="pl-PL" b="1"/>
        </a:p>
      </dgm:t>
    </dgm:pt>
    <dgm:pt modelId="{26F353FA-3FB0-494E-8A37-D684AFC798EF}" type="sibTrans" cxnId="{34BC6311-9B21-4746-B799-7A7536C5F8D7}">
      <dgm:prSet/>
      <dgm:spPr/>
      <dgm:t>
        <a:bodyPr/>
        <a:lstStyle/>
        <a:p>
          <a:endParaRPr lang="pl-PL" b="1"/>
        </a:p>
      </dgm:t>
    </dgm:pt>
    <dgm:pt modelId="{35F04B68-6E24-48DD-B0C1-479D4445F7A9}">
      <dgm:prSet phldrT="[Tekst]"/>
      <dgm:spPr/>
      <dgm:t>
        <a:bodyPr/>
        <a:lstStyle/>
        <a:p>
          <a:r>
            <a:rPr lang="pl-PL" b="1" dirty="0" smtClean="0"/>
            <a:t>Kierunek studiów </a:t>
          </a:r>
          <a:endParaRPr lang="pl-PL" b="1" dirty="0"/>
        </a:p>
      </dgm:t>
    </dgm:pt>
    <dgm:pt modelId="{0A81BA5C-4620-40CF-B1F8-2278749D4A3A}" type="parTrans" cxnId="{FEF98F12-D6FB-4158-9446-FEF5811020BB}">
      <dgm:prSet/>
      <dgm:spPr/>
      <dgm:t>
        <a:bodyPr/>
        <a:lstStyle/>
        <a:p>
          <a:endParaRPr lang="pl-PL" b="1"/>
        </a:p>
      </dgm:t>
    </dgm:pt>
    <dgm:pt modelId="{544B9365-4AFE-4A59-A927-68820D77C814}" type="sibTrans" cxnId="{FEF98F12-D6FB-4158-9446-FEF5811020BB}">
      <dgm:prSet/>
      <dgm:spPr/>
      <dgm:t>
        <a:bodyPr/>
        <a:lstStyle/>
        <a:p>
          <a:endParaRPr lang="pl-PL" b="1"/>
        </a:p>
      </dgm:t>
    </dgm:pt>
    <dgm:pt modelId="{E65246F2-F6E7-44ED-9CDD-4D6B640A3C14}" type="pres">
      <dgm:prSet presAssocID="{F485482E-6610-4DE5-B5FC-753D89D1374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2F2A1D2-701E-4098-843C-6680D8D58530}" type="pres">
      <dgm:prSet presAssocID="{5A696815-7766-462D-8135-4BCAEA42FB90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CA159B-4D65-4BCF-8F74-70696B5223E3}" type="pres">
      <dgm:prSet presAssocID="{35F04B68-6E24-48DD-B0C1-479D4445F7A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4BC6311-9B21-4746-B799-7A7536C5F8D7}" srcId="{F485482E-6610-4DE5-B5FC-753D89D1374C}" destId="{5A696815-7766-462D-8135-4BCAEA42FB90}" srcOrd="0" destOrd="0" parTransId="{77662F00-AF04-4643-B5C9-6F2BC8467F64}" sibTransId="{26F353FA-3FB0-494E-8A37-D684AFC798EF}"/>
    <dgm:cxn modelId="{0F8F9B89-C72E-49EB-9485-7E975EE04E86}" type="presOf" srcId="{F485482E-6610-4DE5-B5FC-753D89D1374C}" destId="{E65246F2-F6E7-44ED-9CDD-4D6B640A3C14}" srcOrd="0" destOrd="0" presId="urn:microsoft.com/office/officeart/2005/8/layout/arrow5"/>
    <dgm:cxn modelId="{96BCD9F1-9547-404E-AEE2-3BF07FCDAC56}" type="presOf" srcId="{35F04B68-6E24-48DD-B0C1-479D4445F7A9}" destId="{34CA159B-4D65-4BCF-8F74-70696B5223E3}" srcOrd="0" destOrd="0" presId="urn:microsoft.com/office/officeart/2005/8/layout/arrow5"/>
    <dgm:cxn modelId="{FEF98F12-D6FB-4158-9446-FEF5811020BB}" srcId="{F485482E-6610-4DE5-B5FC-753D89D1374C}" destId="{35F04B68-6E24-48DD-B0C1-479D4445F7A9}" srcOrd="1" destOrd="0" parTransId="{0A81BA5C-4620-40CF-B1F8-2278749D4A3A}" sibTransId="{544B9365-4AFE-4A59-A927-68820D77C814}"/>
    <dgm:cxn modelId="{CD879656-80CF-4442-8911-AB2FB742455F}" type="presOf" srcId="{5A696815-7766-462D-8135-4BCAEA42FB90}" destId="{F2F2A1D2-701E-4098-843C-6680D8D58530}" srcOrd="0" destOrd="0" presId="urn:microsoft.com/office/officeart/2005/8/layout/arrow5"/>
    <dgm:cxn modelId="{A0340F55-ACAE-4FEC-AC28-780D767A2A6F}" type="presParOf" srcId="{E65246F2-F6E7-44ED-9CDD-4D6B640A3C14}" destId="{F2F2A1D2-701E-4098-843C-6680D8D58530}" srcOrd="0" destOrd="0" presId="urn:microsoft.com/office/officeart/2005/8/layout/arrow5"/>
    <dgm:cxn modelId="{B171B7A0-D391-4E8F-9D55-D2DF68C7AE6F}" type="presParOf" srcId="{E65246F2-F6E7-44ED-9CDD-4D6B640A3C14}" destId="{34CA159B-4D65-4BCF-8F74-70696B5223E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2FB0A5-FBEB-4512-8D45-2AE0262BD827}" type="doc">
      <dgm:prSet loTypeId="urn:microsoft.com/office/officeart/2005/8/layout/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F9E764B5-79B2-4265-8737-8F42B1F06B77}">
      <dgm:prSet phldrT="[Tekst]"/>
      <dgm:spPr/>
      <dgm:t>
        <a:bodyPr/>
        <a:lstStyle/>
        <a:p>
          <a:r>
            <a:rPr lang="pl-PL" b="1" dirty="0" smtClean="0"/>
            <a:t>Młodzież ucząca się (16-18 lat)</a:t>
          </a:r>
          <a:endParaRPr lang="pl-PL" b="1" dirty="0"/>
        </a:p>
      </dgm:t>
    </dgm:pt>
    <dgm:pt modelId="{644055E2-C2A2-4CD4-86F2-90A2772B39D1}" type="parTrans" cxnId="{0E904A9E-223E-43E1-A7A4-F30610F83A66}">
      <dgm:prSet/>
      <dgm:spPr/>
      <dgm:t>
        <a:bodyPr/>
        <a:lstStyle/>
        <a:p>
          <a:endParaRPr lang="pl-PL" b="1"/>
        </a:p>
      </dgm:t>
    </dgm:pt>
    <dgm:pt modelId="{49308336-859B-44EB-B2F8-5A8814DF235A}" type="sibTrans" cxnId="{0E904A9E-223E-43E1-A7A4-F30610F83A66}">
      <dgm:prSet/>
      <dgm:spPr/>
      <dgm:t>
        <a:bodyPr/>
        <a:lstStyle/>
        <a:p>
          <a:endParaRPr lang="pl-PL" b="1"/>
        </a:p>
      </dgm:t>
    </dgm:pt>
    <dgm:pt modelId="{5B8172F7-EC5B-4C43-9FE0-3155A5181D59}">
      <dgm:prSet phldrT="[Tekst]"/>
      <dgm:spPr/>
      <dgm:t>
        <a:bodyPr/>
        <a:lstStyle/>
        <a:p>
          <a:r>
            <a:rPr lang="pl-PL" b="1" dirty="0" smtClean="0"/>
            <a:t>Metoda ankiety audytoryjnej</a:t>
          </a:r>
          <a:endParaRPr lang="pl-PL" b="1" dirty="0"/>
        </a:p>
      </dgm:t>
    </dgm:pt>
    <dgm:pt modelId="{169A1D2C-E1CA-4325-BC91-E2B5401BF357}" type="parTrans" cxnId="{6AEA00C7-8754-41A4-8549-A3852D7778C4}">
      <dgm:prSet/>
      <dgm:spPr/>
      <dgm:t>
        <a:bodyPr/>
        <a:lstStyle/>
        <a:p>
          <a:endParaRPr lang="pl-PL" b="1"/>
        </a:p>
      </dgm:t>
    </dgm:pt>
    <dgm:pt modelId="{210EEFE5-0670-4913-9E21-5125671FEC8D}" type="sibTrans" cxnId="{6AEA00C7-8754-41A4-8549-A3852D7778C4}">
      <dgm:prSet/>
      <dgm:spPr/>
      <dgm:t>
        <a:bodyPr/>
        <a:lstStyle/>
        <a:p>
          <a:endParaRPr lang="pl-PL" b="1"/>
        </a:p>
      </dgm:t>
    </dgm:pt>
    <dgm:pt modelId="{BD5647B7-EBF0-49D2-B8C2-CCDF03565868}">
      <dgm:prSet phldrT="[Tekst]"/>
      <dgm:spPr/>
      <dgm:t>
        <a:bodyPr/>
        <a:lstStyle/>
        <a:p>
          <a:r>
            <a:rPr lang="pl-PL" b="1" dirty="0" smtClean="0"/>
            <a:t>Młodzież studiująca (19-25 lat)</a:t>
          </a:r>
          <a:endParaRPr lang="pl-PL" b="1" dirty="0"/>
        </a:p>
      </dgm:t>
    </dgm:pt>
    <dgm:pt modelId="{22B60535-CA04-4EEA-92F0-7FBBCAFBFE93}" type="parTrans" cxnId="{C776BB3E-F658-47F3-B61C-1FEBC9B7E7B7}">
      <dgm:prSet/>
      <dgm:spPr/>
      <dgm:t>
        <a:bodyPr/>
        <a:lstStyle/>
        <a:p>
          <a:endParaRPr lang="pl-PL" b="1"/>
        </a:p>
      </dgm:t>
    </dgm:pt>
    <dgm:pt modelId="{54AA136A-2F6B-452B-BD03-A809AA46DE91}" type="sibTrans" cxnId="{C776BB3E-F658-47F3-B61C-1FEBC9B7E7B7}">
      <dgm:prSet/>
      <dgm:spPr/>
      <dgm:t>
        <a:bodyPr/>
        <a:lstStyle/>
        <a:p>
          <a:endParaRPr lang="pl-PL" b="1"/>
        </a:p>
      </dgm:t>
    </dgm:pt>
    <dgm:pt modelId="{546F471F-4FDD-454D-9ACF-AF6F85B2EB49}">
      <dgm:prSet phldrT="[Tekst]"/>
      <dgm:spPr/>
      <dgm:t>
        <a:bodyPr/>
        <a:lstStyle/>
        <a:p>
          <a:r>
            <a:rPr lang="pl-PL" b="1" dirty="0" smtClean="0"/>
            <a:t>Metoda ankiety rozdawanej</a:t>
          </a:r>
          <a:endParaRPr lang="pl-PL" b="1" dirty="0"/>
        </a:p>
      </dgm:t>
    </dgm:pt>
    <dgm:pt modelId="{23C2FD60-4065-48A5-AB6A-68D7D7D775ED}" type="parTrans" cxnId="{62CE1F24-A9FE-4BF9-9C35-8382D770318F}">
      <dgm:prSet/>
      <dgm:spPr/>
      <dgm:t>
        <a:bodyPr/>
        <a:lstStyle/>
        <a:p>
          <a:endParaRPr lang="pl-PL" b="1"/>
        </a:p>
      </dgm:t>
    </dgm:pt>
    <dgm:pt modelId="{028F2876-64B4-4A43-AC5E-1AB43EDA2977}" type="sibTrans" cxnId="{62CE1F24-A9FE-4BF9-9C35-8382D770318F}">
      <dgm:prSet/>
      <dgm:spPr/>
      <dgm:t>
        <a:bodyPr/>
        <a:lstStyle/>
        <a:p>
          <a:endParaRPr lang="pl-PL" b="1"/>
        </a:p>
      </dgm:t>
    </dgm:pt>
    <dgm:pt modelId="{E7C88E7F-90F2-40D0-BAD3-3DCC35F8B824}" type="pres">
      <dgm:prSet presAssocID="{2C2FB0A5-FBEB-4512-8D45-2AE0262BD82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4458745-F7DA-4D04-8078-237C97CC1859}" type="pres">
      <dgm:prSet presAssocID="{F9E764B5-79B2-4265-8737-8F42B1F06B77}" presName="composite" presStyleCnt="0"/>
      <dgm:spPr/>
    </dgm:pt>
    <dgm:pt modelId="{F41E0977-DCA0-42A6-927F-906D58C33018}" type="pres">
      <dgm:prSet presAssocID="{F9E764B5-79B2-4265-8737-8F42B1F06B77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8A686F-3847-4FEF-ADE6-64FA8660D7DC}" type="pres">
      <dgm:prSet presAssocID="{F9E764B5-79B2-4265-8737-8F42B1F06B77}" presName="parSh" presStyleLbl="node1" presStyleIdx="0" presStyleCnt="2"/>
      <dgm:spPr/>
      <dgm:t>
        <a:bodyPr/>
        <a:lstStyle/>
        <a:p>
          <a:endParaRPr lang="pl-PL"/>
        </a:p>
      </dgm:t>
    </dgm:pt>
    <dgm:pt modelId="{E3DB6C29-1276-4A16-A160-7AD8BF5F4EF7}" type="pres">
      <dgm:prSet presAssocID="{F9E764B5-79B2-4265-8737-8F42B1F06B77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0A085E-C3C5-4684-87A9-C9FA095A89BE}" type="pres">
      <dgm:prSet presAssocID="{49308336-859B-44EB-B2F8-5A8814DF235A}" presName="sibTrans" presStyleLbl="sibTrans2D1" presStyleIdx="0" presStyleCnt="1"/>
      <dgm:spPr/>
      <dgm:t>
        <a:bodyPr/>
        <a:lstStyle/>
        <a:p>
          <a:endParaRPr lang="pl-PL"/>
        </a:p>
      </dgm:t>
    </dgm:pt>
    <dgm:pt modelId="{67F7DF11-891B-42EC-9C72-5610A061F8FE}" type="pres">
      <dgm:prSet presAssocID="{49308336-859B-44EB-B2F8-5A8814DF235A}" presName="connTx" presStyleLbl="sibTrans2D1" presStyleIdx="0" presStyleCnt="1"/>
      <dgm:spPr/>
      <dgm:t>
        <a:bodyPr/>
        <a:lstStyle/>
        <a:p>
          <a:endParaRPr lang="pl-PL"/>
        </a:p>
      </dgm:t>
    </dgm:pt>
    <dgm:pt modelId="{35A0D382-F072-469F-86F6-261BDFE287C0}" type="pres">
      <dgm:prSet presAssocID="{BD5647B7-EBF0-49D2-B8C2-CCDF03565868}" presName="composite" presStyleCnt="0"/>
      <dgm:spPr/>
    </dgm:pt>
    <dgm:pt modelId="{C4D31A73-D83D-438F-B1F3-DDF3C53309A7}" type="pres">
      <dgm:prSet presAssocID="{BD5647B7-EBF0-49D2-B8C2-CCDF03565868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2AE1DD-C5A9-4335-8D10-6B9E2EF5F7A0}" type="pres">
      <dgm:prSet presAssocID="{BD5647B7-EBF0-49D2-B8C2-CCDF03565868}" presName="parSh" presStyleLbl="node1" presStyleIdx="1" presStyleCnt="2"/>
      <dgm:spPr/>
      <dgm:t>
        <a:bodyPr/>
        <a:lstStyle/>
        <a:p>
          <a:endParaRPr lang="pl-PL"/>
        </a:p>
      </dgm:t>
    </dgm:pt>
    <dgm:pt modelId="{EB4E3CD4-DD31-4577-9F2D-0E04FB778F16}" type="pres">
      <dgm:prSet presAssocID="{BD5647B7-EBF0-49D2-B8C2-CCDF03565868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E904A9E-223E-43E1-A7A4-F30610F83A66}" srcId="{2C2FB0A5-FBEB-4512-8D45-2AE0262BD827}" destId="{F9E764B5-79B2-4265-8737-8F42B1F06B77}" srcOrd="0" destOrd="0" parTransId="{644055E2-C2A2-4CD4-86F2-90A2772B39D1}" sibTransId="{49308336-859B-44EB-B2F8-5A8814DF235A}"/>
    <dgm:cxn modelId="{274F7ED0-A7C5-4038-A954-461CC094CDF7}" type="presOf" srcId="{49308336-859B-44EB-B2F8-5A8814DF235A}" destId="{67F7DF11-891B-42EC-9C72-5610A061F8FE}" srcOrd="1" destOrd="0" presId="urn:microsoft.com/office/officeart/2005/8/layout/process3"/>
    <dgm:cxn modelId="{CC05C2A0-D724-4CCF-BD25-955461F6921E}" type="presOf" srcId="{49308336-859B-44EB-B2F8-5A8814DF235A}" destId="{2F0A085E-C3C5-4684-87A9-C9FA095A89BE}" srcOrd="0" destOrd="0" presId="urn:microsoft.com/office/officeart/2005/8/layout/process3"/>
    <dgm:cxn modelId="{5FBA9F2B-23F0-4868-9020-D03BBD3908C1}" type="presOf" srcId="{BD5647B7-EBF0-49D2-B8C2-CCDF03565868}" destId="{4D2AE1DD-C5A9-4335-8D10-6B9E2EF5F7A0}" srcOrd="1" destOrd="0" presId="urn:microsoft.com/office/officeart/2005/8/layout/process3"/>
    <dgm:cxn modelId="{62CE1F24-A9FE-4BF9-9C35-8382D770318F}" srcId="{BD5647B7-EBF0-49D2-B8C2-CCDF03565868}" destId="{546F471F-4FDD-454D-9ACF-AF6F85B2EB49}" srcOrd="0" destOrd="0" parTransId="{23C2FD60-4065-48A5-AB6A-68D7D7D775ED}" sibTransId="{028F2876-64B4-4A43-AC5E-1AB43EDA2977}"/>
    <dgm:cxn modelId="{EB086D91-4AA5-44FC-A42C-A8C051D827F9}" type="presOf" srcId="{546F471F-4FDD-454D-9ACF-AF6F85B2EB49}" destId="{EB4E3CD4-DD31-4577-9F2D-0E04FB778F16}" srcOrd="0" destOrd="0" presId="urn:microsoft.com/office/officeart/2005/8/layout/process3"/>
    <dgm:cxn modelId="{B5DE8AF9-F3D2-47CA-ACFD-9EC09640EAB2}" type="presOf" srcId="{F9E764B5-79B2-4265-8737-8F42B1F06B77}" destId="{EF8A686F-3847-4FEF-ADE6-64FA8660D7DC}" srcOrd="1" destOrd="0" presId="urn:microsoft.com/office/officeart/2005/8/layout/process3"/>
    <dgm:cxn modelId="{BC485672-A922-420F-AABF-786C08D463B9}" type="presOf" srcId="{BD5647B7-EBF0-49D2-B8C2-CCDF03565868}" destId="{C4D31A73-D83D-438F-B1F3-DDF3C53309A7}" srcOrd="0" destOrd="0" presId="urn:microsoft.com/office/officeart/2005/8/layout/process3"/>
    <dgm:cxn modelId="{2964EA1F-CE93-4168-AAA3-887DF4A1DD81}" type="presOf" srcId="{F9E764B5-79B2-4265-8737-8F42B1F06B77}" destId="{F41E0977-DCA0-42A6-927F-906D58C33018}" srcOrd="0" destOrd="0" presId="urn:microsoft.com/office/officeart/2005/8/layout/process3"/>
    <dgm:cxn modelId="{C3F1B4CD-F682-4EF2-A4D8-77944FC8BD71}" type="presOf" srcId="{5B8172F7-EC5B-4C43-9FE0-3155A5181D59}" destId="{E3DB6C29-1276-4A16-A160-7AD8BF5F4EF7}" srcOrd="0" destOrd="0" presId="urn:microsoft.com/office/officeart/2005/8/layout/process3"/>
    <dgm:cxn modelId="{A0B80394-2154-403B-B555-4CB32F584F07}" type="presOf" srcId="{2C2FB0A5-FBEB-4512-8D45-2AE0262BD827}" destId="{E7C88E7F-90F2-40D0-BAD3-3DCC35F8B824}" srcOrd="0" destOrd="0" presId="urn:microsoft.com/office/officeart/2005/8/layout/process3"/>
    <dgm:cxn modelId="{6AEA00C7-8754-41A4-8549-A3852D7778C4}" srcId="{F9E764B5-79B2-4265-8737-8F42B1F06B77}" destId="{5B8172F7-EC5B-4C43-9FE0-3155A5181D59}" srcOrd="0" destOrd="0" parTransId="{169A1D2C-E1CA-4325-BC91-E2B5401BF357}" sibTransId="{210EEFE5-0670-4913-9E21-5125671FEC8D}"/>
    <dgm:cxn modelId="{C776BB3E-F658-47F3-B61C-1FEBC9B7E7B7}" srcId="{2C2FB0A5-FBEB-4512-8D45-2AE0262BD827}" destId="{BD5647B7-EBF0-49D2-B8C2-CCDF03565868}" srcOrd="1" destOrd="0" parTransId="{22B60535-CA04-4EEA-92F0-7FBBCAFBFE93}" sibTransId="{54AA136A-2F6B-452B-BD03-A809AA46DE91}"/>
    <dgm:cxn modelId="{6C35C308-95B5-4F48-B3AC-E51E89FF5249}" type="presParOf" srcId="{E7C88E7F-90F2-40D0-BAD3-3DCC35F8B824}" destId="{14458745-F7DA-4D04-8078-237C97CC1859}" srcOrd="0" destOrd="0" presId="urn:microsoft.com/office/officeart/2005/8/layout/process3"/>
    <dgm:cxn modelId="{FC03A223-F0F9-4800-8F99-87C2E7807481}" type="presParOf" srcId="{14458745-F7DA-4D04-8078-237C97CC1859}" destId="{F41E0977-DCA0-42A6-927F-906D58C33018}" srcOrd="0" destOrd="0" presId="urn:microsoft.com/office/officeart/2005/8/layout/process3"/>
    <dgm:cxn modelId="{8D69202B-80B8-4F39-B2E8-74739EB0E836}" type="presParOf" srcId="{14458745-F7DA-4D04-8078-237C97CC1859}" destId="{EF8A686F-3847-4FEF-ADE6-64FA8660D7DC}" srcOrd="1" destOrd="0" presId="urn:microsoft.com/office/officeart/2005/8/layout/process3"/>
    <dgm:cxn modelId="{D36E900B-FEB9-4765-BD9B-C700BAE23E53}" type="presParOf" srcId="{14458745-F7DA-4D04-8078-237C97CC1859}" destId="{E3DB6C29-1276-4A16-A160-7AD8BF5F4EF7}" srcOrd="2" destOrd="0" presId="urn:microsoft.com/office/officeart/2005/8/layout/process3"/>
    <dgm:cxn modelId="{4CC4CC01-EC8F-44AF-9B9D-23BB98292F14}" type="presParOf" srcId="{E7C88E7F-90F2-40D0-BAD3-3DCC35F8B824}" destId="{2F0A085E-C3C5-4684-87A9-C9FA095A89BE}" srcOrd="1" destOrd="0" presId="urn:microsoft.com/office/officeart/2005/8/layout/process3"/>
    <dgm:cxn modelId="{93389F31-7012-4E77-9CF2-A13BC068D25A}" type="presParOf" srcId="{2F0A085E-C3C5-4684-87A9-C9FA095A89BE}" destId="{67F7DF11-891B-42EC-9C72-5610A061F8FE}" srcOrd="0" destOrd="0" presId="urn:microsoft.com/office/officeart/2005/8/layout/process3"/>
    <dgm:cxn modelId="{214046D2-999F-48A5-AC50-0E57FC8D1A1A}" type="presParOf" srcId="{E7C88E7F-90F2-40D0-BAD3-3DCC35F8B824}" destId="{35A0D382-F072-469F-86F6-261BDFE287C0}" srcOrd="2" destOrd="0" presId="urn:microsoft.com/office/officeart/2005/8/layout/process3"/>
    <dgm:cxn modelId="{3CEEA035-D32A-46A2-AD9E-5DE60E130E51}" type="presParOf" srcId="{35A0D382-F072-469F-86F6-261BDFE287C0}" destId="{C4D31A73-D83D-438F-B1F3-DDF3C53309A7}" srcOrd="0" destOrd="0" presId="urn:microsoft.com/office/officeart/2005/8/layout/process3"/>
    <dgm:cxn modelId="{5B099AD2-4612-4DA2-B27A-2170E88DE36B}" type="presParOf" srcId="{35A0D382-F072-469F-86F6-261BDFE287C0}" destId="{4D2AE1DD-C5A9-4335-8D10-6B9E2EF5F7A0}" srcOrd="1" destOrd="0" presId="urn:microsoft.com/office/officeart/2005/8/layout/process3"/>
    <dgm:cxn modelId="{9070F62E-EB7C-46F6-B1DE-CFCF330D6A84}" type="presParOf" srcId="{35A0D382-F072-469F-86F6-261BDFE287C0}" destId="{EB4E3CD4-DD31-4577-9F2D-0E04FB778F1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77D714-C4DE-45D1-929C-8AA6765947A4}" type="doc">
      <dgm:prSet loTypeId="urn:microsoft.com/office/officeart/2005/8/layout/process2" loCatId="process" qsTypeId="urn:microsoft.com/office/officeart/2005/8/quickstyle/simple1" qsCatId="simple" csTypeId="urn:microsoft.com/office/officeart/2005/8/colors/colorful5" csCatId="colorful" phldr="1"/>
      <dgm:spPr/>
    </dgm:pt>
    <dgm:pt modelId="{E2DBE5BD-ED01-4651-B882-4684FD36611A}">
      <dgm:prSet phldrT="[Tekst]"/>
      <dgm:spPr/>
      <dgm:t>
        <a:bodyPr/>
        <a:lstStyle/>
        <a:p>
          <a:r>
            <a:rPr lang="pl-PL" b="1" dirty="0" smtClean="0"/>
            <a:t>Województwo łódzkie</a:t>
          </a:r>
          <a:endParaRPr lang="pl-PL" b="1" dirty="0"/>
        </a:p>
      </dgm:t>
    </dgm:pt>
    <dgm:pt modelId="{8187C387-CCAD-43B8-A416-AF1B6D909A4C}" type="parTrans" cxnId="{5FD38D39-E687-4FCC-BD9D-74B294E1E98E}">
      <dgm:prSet/>
      <dgm:spPr/>
      <dgm:t>
        <a:bodyPr/>
        <a:lstStyle/>
        <a:p>
          <a:endParaRPr lang="pl-PL" b="1"/>
        </a:p>
      </dgm:t>
    </dgm:pt>
    <dgm:pt modelId="{D571C195-BC62-4BFC-8548-4B46C10889E9}" type="sibTrans" cxnId="{5FD38D39-E687-4FCC-BD9D-74B294E1E98E}">
      <dgm:prSet/>
      <dgm:spPr/>
      <dgm:t>
        <a:bodyPr/>
        <a:lstStyle/>
        <a:p>
          <a:endParaRPr lang="pl-PL" b="1"/>
        </a:p>
      </dgm:t>
    </dgm:pt>
    <dgm:pt modelId="{4905846F-E64A-4F69-8FFB-85FFABB56E7F}">
      <dgm:prSet phldrT="[Tekst]"/>
      <dgm:spPr/>
      <dgm:t>
        <a:bodyPr/>
        <a:lstStyle/>
        <a:p>
          <a:r>
            <a:rPr lang="pl-PL" b="1" dirty="0" smtClean="0"/>
            <a:t>Województwo wielkopolskie</a:t>
          </a:r>
          <a:endParaRPr lang="pl-PL" b="1" dirty="0"/>
        </a:p>
      </dgm:t>
    </dgm:pt>
    <dgm:pt modelId="{DC6B0382-2250-4915-9707-3D291D3FFD1D}" type="parTrans" cxnId="{3A74119B-5067-4F4A-825E-B966876F867E}">
      <dgm:prSet/>
      <dgm:spPr/>
      <dgm:t>
        <a:bodyPr/>
        <a:lstStyle/>
        <a:p>
          <a:endParaRPr lang="pl-PL" b="1"/>
        </a:p>
      </dgm:t>
    </dgm:pt>
    <dgm:pt modelId="{0E6420A7-A3A2-4D38-B4E7-9CFD29889156}" type="sibTrans" cxnId="{3A74119B-5067-4F4A-825E-B966876F867E}">
      <dgm:prSet/>
      <dgm:spPr/>
      <dgm:t>
        <a:bodyPr/>
        <a:lstStyle/>
        <a:p>
          <a:endParaRPr lang="pl-PL" b="1"/>
        </a:p>
      </dgm:t>
    </dgm:pt>
    <dgm:pt modelId="{CF2E8519-54C5-4BAA-A223-15747F6A4AEA}">
      <dgm:prSet phldrT="[Tekst]"/>
      <dgm:spPr/>
      <dgm:t>
        <a:bodyPr/>
        <a:lstStyle/>
        <a:p>
          <a:r>
            <a:rPr lang="pl-PL" b="1" dirty="0" smtClean="0"/>
            <a:t>Województwo warmińsko-mazurskie</a:t>
          </a:r>
          <a:endParaRPr lang="pl-PL" b="1" dirty="0"/>
        </a:p>
      </dgm:t>
    </dgm:pt>
    <dgm:pt modelId="{09AABBB1-39E2-4038-A5EB-36D46775350F}" type="parTrans" cxnId="{3745A271-A99E-4DA3-B883-D26DBF11BD5E}">
      <dgm:prSet/>
      <dgm:spPr/>
      <dgm:t>
        <a:bodyPr/>
        <a:lstStyle/>
        <a:p>
          <a:endParaRPr lang="pl-PL" b="1"/>
        </a:p>
      </dgm:t>
    </dgm:pt>
    <dgm:pt modelId="{10D050B6-ECF2-4372-8F5C-91491195DC03}" type="sibTrans" cxnId="{3745A271-A99E-4DA3-B883-D26DBF11BD5E}">
      <dgm:prSet/>
      <dgm:spPr/>
      <dgm:t>
        <a:bodyPr/>
        <a:lstStyle/>
        <a:p>
          <a:endParaRPr lang="pl-PL" b="1"/>
        </a:p>
      </dgm:t>
    </dgm:pt>
    <dgm:pt modelId="{D7DB5E59-664F-400D-B27D-5021A7829CB3}" type="pres">
      <dgm:prSet presAssocID="{7F77D714-C4DE-45D1-929C-8AA6765947A4}" presName="linearFlow" presStyleCnt="0">
        <dgm:presLayoutVars>
          <dgm:resizeHandles val="exact"/>
        </dgm:presLayoutVars>
      </dgm:prSet>
      <dgm:spPr/>
    </dgm:pt>
    <dgm:pt modelId="{CC0FA407-57B7-4B13-AE28-21228BF94FD3}" type="pres">
      <dgm:prSet presAssocID="{E2DBE5BD-ED01-4651-B882-4684FD36611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3C1B33-6FD1-41B4-85D5-9D877597A036}" type="pres">
      <dgm:prSet presAssocID="{D571C195-BC62-4BFC-8548-4B46C10889E9}" presName="sibTrans" presStyleLbl="sibTrans2D1" presStyleIdx="0" presStyleCnt="2"/>
      <dgm:spPr/>
      <dgm:t>
        <a:bodyPr/>
        <a:lstStyle/>
        <a:p>
          <a:endParaRPr lang="pl-PL"/>
        </a:p>
      </dgm:t>
    </dgm:pt>
    <dgm:pt modelId="{B5B9AEF6-1126-407B-862B-9474520C3CEF}" type="pres">
      <dgm:prSet presAssocID="{D571C195-BC62-4BFC-8548-4B46C10889E9}" presName="connectorText" presStyleLbl="sibTrans2D1" presStyleIdx="0" presStyleCnt="2"/>
      <dgm:spPr/>
      <dgm:t>
        <a:bodyPr/>
        <a:lstStyle/>
        <a:p>
          <a:endParaRPr lang="pl-PL"/>
        </a:p>
      </dgm:t>
    </dgm:pt>
    <dgm:pt modelId="{87FB4C8A-955D-488A-80FE-7A5618557C05}" type="pres">
      <dgm:prSet presAssocID="{4905846F-E64A-4F69-8FFB-85FFABB56E7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DD92C3-E2A6-4C11-A29A-1532DA5A04CB}" type="pres">
      <dgm:prSet presAssocID="{0E6420A7-A3A2-4D38-B4E7-9CFD29889156}" presName="sibTrans" presStyleLbl="sibTrans2D1" presStyleIdx="1" presStyleCnt="2"/>
      <dgm:spPr/>
      <dgm:t>
        <a:bodyPr/>
        <a:lstStyle/>
        <a:p>
          <a:endParaRPr lang="pl-PL"/>
        </a:p>
      </dgm:t>
    </dgm:pt>
    <dgm:pt modelId="{A2809450-FA7A-479E-A345-AD25CE08C06D}" type="pres">
      <dgm:prSet presAssocID="{0E6420A7-A3A2-4D38-B4E7-9CFD29889156}" presName="connectorText" presStyleLbl="sibTrans2D1" presStyleIdx="1" presStyleCnt="2"/>
      <dgm:spPr/>
      <dgm:t>
        <a:bodyPr/>
        <a:lstStyle/>
        <a:p>
          <a:endParaRPr lang="pl-PL"/>
        </a:p>
      </dgm:t>
    </dgm:pt>
    <dgm:pt modelId="{F5474847-4929-4E50-B97C-844A2E5DBF01}" type="pres">
      <dgm:prSet presAssocID="{CF2E8519-54C5-4BAA-A223-15747F6A4AE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851213A-0D1F-4EEC-A403-0EBC43E6EF37}" type="presOf" srcId="{E2DBE5BD-ED01-4651-B882-4684FD36611A}" destId="{CC0FA407-57B7-4B13-AE28-21228BF94FD3}" srcOrd="0" destOrd="0" presId="urn:microsoft.com/office/officeart/2005/8/layout/process2"/>
    <dgm:cxn modelId="{8AF9F731-2A16-4016-A53A-3B11E152DE79}" type="presOf" srcId="{D571C195-BC62-4BFC-8548-4B46C10889E9}" destId="{7B3C1B33-6FD1-41B4-85D5-9D877597A036}" srcOrd="0" destOrd="0" presId="urn:microsoft.com/office/officeart/2005/8/layout/process2"/>
    <dgm:cxn modelId="{3745A271-A99E-4DA3-B883-D26DBF11BD5E}" srcId="{7F77D714-C4DE-45D1-929C-8AA6765947A4}" destId="{CF2E8519-54C5-4BAA-A223-15747F6A4AEA}" srcOrd="2" destOrd="0" parTransId="{09AABBB1-39E2-4038-A5EB-36D46775350F}" sibTransId="{10D050B6-ECF2-4372-8F5C-91491195DC03}"/>
    <dgm:cxn modelId="{D07D46A3-705A-4398-AD3C-C9969A706736}" type="presOf" srcId="{0E6420A7-A3A2-4D38-B4E7-9CFD29889156}" destId="{A2809450-FA7A-479E-A345-AD25CE08C06D}" srcOrd="1" destOrd="0" presId="urn:microsoft.com/office/officeart/2005/8/layout/process2"/>
    <dgm:cxn modelId="{F2E99955-CA1A-4122-B6F3-190BD8CEE156}" type="presOf" srcId="{D571C195-BC62-4BFC-8548-4B46C10889E9}" destId="{B5B9AEF6-1126-407B-862B-9474520C3CEF}" srcOrd="1" destOrd="0" presId="urn:microsoft.com/office/officeart/2005/8/layout/process2"/>
    <dgm:cxn modelId="{98050094-E38C-457B-B815-3984A7414511}" type="presOf" srcId="{CF2E8519-54C5-4BAA-A223-15747F6A4AEA}" destId="{F5474847-4929-4E50-B97C-844A2E5DBF01}" srcOrd="0" destOrd="0" presId="urn:microsoft.com/office/officeart/2005/8/layout/process2"/>
    <dgm:cxn modelId="{5FD38D39-E687-4FCC-BD9D-74B294E1E98E}" srcId="{7F77D714-C4DE-45D1-929C-8AA6765947A4}" destId="{E2DBE5BD-ED01-4651-B882-4684FD36611A}" srcOrd="0" destOrd="0" parTransId="{8187C387-CCAD-43B8-A416-AF1B6D909A4C}" sibTransId="{D571C195-BC62-4BFC-8548-4B46C10889E9}"/>
    <dgm:cxn modelId="{3A74119B-5067-4F4A-825E-B966876F867E}" srcId="{7F77D714-C4DE-45D1-929C-8AA6765947A4}" destId="{4905846F-E64A-4F69-8FFB-85FFABB56E7F}" srcOrd="1" destOrd="0" parTransId="{DC6B0382-2250-4915-9707-3D291D3FFD1D}" sibTransId="{0E6420A7-A3A2-4D38-B4E7-9CFD29889156}"/>
    <dgm:cxn modelId="{304A1F65-A159-432D-9F6E-4DAD6AC68824}" type="presOf" srcId="{0E6420A7-A3A2-4D38-B4E7-9CFD29889156}" destId="{F7DD92C3-E2A6-4C11-A29A-1532DA5A04CB}" srcOrd="0" destOrd="0" presId="urn:microsoft.com/office/officeart/2005/8/layout/process2"/>
    <dgm:cxn modelId="{A28591BF-976D-4AE5-9AB8-518AF18EE4FE}" type="presOf" srcId="{7F77D714-C4DE-45D1-929C-8AA6765947A4}" destId="{D7DB5E59-664F-400D-B27D-5021A7829CB3}" srcOrd="0" destOrd="0" presId="urn:microsoft.com/office/officeart/2005/8/layout/process2"/>
    <dgm:cxn modelId="{75B07AAE-3921-4D81-975F-64DB0BE82A4B}" type="presOf" srcId="{4905846F-E64A-4F69-8FFB-85FFABB56E7F}" destId="{87FB4C8A-955D-488A-80FE-7A5618557C05}" srcOrd="0" destOrd="0" presId="urn:microsoft.com/office/officeart/2005/8/layout/process2"/>
    <dgm:cxn modelId="{8F2F6E0B-635C-4043-AE71-6D262F7E38C1}" type="presParOf" srcId="{D7DB5E59-664F-400D-B27D-5021A7829CB3}" destId="{CC0FA407-57B7-4B13-AE28-21228BF94FD3}" srcOrd="0" destOrd="0" presId="urn:microsoft.com/office/officeart/2005/8/layout/process2"/>
    <dgm:cxn modelId="{BD9BD364-3E64-41B5-A040-034F46B76091}" type="presParOf" srcId="{D7DB5E59-664F-400D-B27D-5021A7829CB3}" destId="{7B3C1B33-6FD1-41B4-85D5-9D877597A036}" srcOrd="1" destOrd="0" presId="urn:microsoft.com/office/officeart/2005/8/layout/process2"/>
    <dgm:cxn modelId="{B717B7B7-C093-41FA-9C79-2472CEF48E3E}" type="presParOf" srcId="{7B3C1B33-6FD1-41B4-85D5-9D877597A036}" destId="{B5B9AEF6-1126-407B-862B-9474520C3CEF}" srcOrd="0" destOrd="0" presId="urn:microsoft.com/office/officeart/2005/8/layout/process2"/>
    <dgm:cxn modelId="{3615C059-E3C7-4248-AFCA-AE17168B24C9}" type="presParOf" srcId="{D7DB5E59-664F-400D-B27D-5021A7829CB3}" destId="{87FB4C8A-955D-488A-80FE-7A5618557C05}" srcOrd="2" destOrd="0" presId="urn:microsoft.com/office/officeart/2005/8/layout/process2"/>
    <dgm:cxn modelId="{BAFF71FB-C996-48A3-851E-099FAFF1B8DF}" type="presParOf" srcId="{D7DB5E59-664F-400D-B27D-5021A7829CB3}" destId="{F7DD92C3-E2A6-4C11-A29A-1532DA5A04CB}" srcOrd="3" destOrd="0" presId="urn:microsoft.com/office/officeart/2005/8/layout/process2"/>
    <dgm:cxn modelId="{ED0F88C6-201F-4C21-8B6D-81960896DBD6}" type="presParOf" srcId="{F7DD92C3-E2A6-4C11-A29A-1532DA5A04CB}" destId="{A2809450-FA7A-479E-A345-AD25CE08C06D}" srcOrd="0" destOrd="0" presId="urn:microsoft.com/office/officeart/2005/8/layout/process2"/>
    <dgm:cxn modelId="{4175E5F8-858D-4933-810A-78B744D2F216}" type="presParOf" srcId="{D7DB5E59-664F-400D-B27D-5021A7829CB3}" destId="{F5474847-4929-4E50-B97C-844A2E5DBF01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644EF4C-7226-425D-AF20-C4B5AD24E9F1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pl-PL"/>
        </a:p>
      </dgm:t>
    </dgm:pt>
    <dgm:pt modelId="{87AA7C34-355E-4401-A7A3-ED0C711202E0}">
      <dgm:prSet phldrT="[Tekst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l-PL" b="1" dirty="0" smtClean="0"/>
            <a:t>WOJEWÓDZTWO ŁÓDZKIE</a:t>
          </a:r>
          <a:endParaRPr lang="pl-PL" b="1" dirty="0"/>
        </a:p>
      </dgm:t>
    </dgm:pt>
    <dgm:pt modelId="{B40A1A85-9872-408E-99F0-037729077DBC}" type="parTrans" cxnId="{5F0DFEF7-7512-47C9-A5EF-D3B7FF0CAEC0}">
      <dgm:prSet/>
      <dgm:spPr/>
      <dgm:t>
        <a:bodyPr/>
        <a:lstStyle/>
        <a:p>
          <a:endParaRPr lang="pl-PL"/>
        </a:p>
      </dgm:t>
    </dgm:pt>
    <dgm:pt modelId="{53A4D0E1-6D9C-4D0F-B6D6-7C153824E7EF}" type="sibTrans" cxnId="{5F0DFEF7-7512-47C9-A5EF-D3B7FF0CAEC0}">
      <dgm:prSet/>
      <dgm:spPr/>
      <dgm:t>
        <a:bodyPr/>
        <a:lstStyle/>
        <a:p>
          <a:endParaRPr lang="pl-PL"/>
        </a:p>
      </dgm:t>
    </dgm:pt>
    <dgm:pt modelId="{4FEB269D-14F0-4515-863F-C444E9CB86EB}">
      <dgm:prSet phldrT="[Tekst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l-PL" dirty="0" smtClean="0"/>
            <a:t>209 uczniów</a:t>
          </a:r>
          <a:endParaRPr lang="pl-PL" dirty="0"/>
        </a:p>
      </dgm:t>
    </dgm:pt>
    <dgm:pt modelId="{C841E1D0-DC81-4D2E-AA4C-E8F98D897ECE}" type="parTrans" cxnId="{16F5DDC7-6B37-42EE-ABDE-989302126B80}">
      <dgm:prSet/>
      <dgm:spPr/>
      <dgm:t>
        <a:bodyPr/>
        <a:lstStyle/>
        <a:p>
          <a:endParaRPr lang="pl-PL"/>
        </a:p>
      </dgm:t>
    </dgm:pt>
    <dgm:pt modelId="{ECAE529A-472C-453F-A609-3FDC25CD17C6}" type="sibTrans" cxnId="{16F5DDC7-6B37-42EE-ABDE-989302126B80}">
      <dgm:prSet/>
      <dgm:spPr/>
      <dgm:t>
        <a:bodyPr/>
        <a:lstStyle/>
        <a:p>
          <a:endParaRPr lang="pl-PL"/>
        </a:p>
      </dgm:t>
    </dgm:pt>
    <dgm:pt modelId="{65644362-34C6-451B-8630-C15002C72D7D}">
      <dgm:prSet phldrT="[Tekst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l-PL" dirty="0" smtClean="0"/>
            <a:t>104 studentów</a:t>
          </a:r>
          <a:endParaRPr lang="pl-PL" dirty="0"/>
        </a:p>
      </dgm:t>
    </dgm:pt>
    <dgm:pt modelId="{F634872B-852D-43F1-AF7E-D870C2C5BEA4}" type="parTrans" cxnId="{5385CD99-E70E-483A-B6C5-244DC7141A05}">
      <dgm:prSet/>
      <dgm:spPr/>
      <dgm:t>
        <a:bodyPr/>
        <a:lstStyle/>
        <a:p>
          <a:endParaRPr lang="pl-PL"/>
        </a:p>
      </dgm:t>
    </dgm:pt>
    <dgm:pt modelId="{3FA92F47-D57F-4232-A510-67D5E7061BDF}" type="sibTrans" cxnId="{5385CD99-E70E-483A-B6C5-244DC7141A05}">
      <dgm:prSet/>
      <dgm:spPr/>
      <dgm:t>
        <a:bodyPr/>
        <a:lstStyle/>
        <a:p>
          <a:endParaRPr lang="pl-PL"/>
        </a:p>
      </dgm:t>
    </dgm:pt>
    <dgm:pt modelId="{E6ABA53C-FFC8-4348-9A24-656269617402}">
      <dgm:prSet phldrT="[Tekst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l-PL" b="1" dirty="0" smtClean="0"/>
            <a:t>WOJEWÓDZTWO WARMIŃSKO-MAZURSKIE</a:t>
          </a:r>
          <a:endParaRPr lang="pl-PL" b="1" dirty="0"/>
        </a:p>
      </dgm:t>
    </dgm:pt>
    <dgm:pt modelId="{5B40923F-2DB7-4789-8249-377859BBA765}" type="parTrans" cxnId="{5E0D07C8-05D6-4EE3-944A-AADBADFABFCB}">
      <dgm:prSet/>
      <dgm:spPr/>
      <dgm:t>
        <a:bodyPr/>
        <a:lstStyle/>
        <a:p>
          <a:endParaRPr lang="pl-PL"/>
        </a:p>
      </dgm:t>
    </dgm:pt>
    <dgm:pt modelId="{04718AAB-ED73-421D-B95A-B515B490288D}" type="sibTrans" cxnId="{5E0D07C8-05D6-4EE3-944A-AADBADFABFCB}">
      <dgm:prSet/>
      <dgm:spPr/>
      <dgm:t>
        <a:bodyPr/>
        <a:lstStyle/>
        <a:p>
          <a:endParaRPr lang="pl-PL"/>
        </a:p>
      </dgm:t>
    </dgm:pt>
    <dgm:pt modelId="{14D904CC-F292-4F4F-8997-6DF7B278D2F3}">
      <dgm:prSet phldrT="[Tekst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l-PL" dirty="0" smtClean="0"/>
            <a:t>204 uczniów</a:t>
          </a:r>
          <a:endParaRPr lang="pl-PL" dirty="0"/>
        </a:p>
      </dgm:t>
    </dgm:pt>
    <dgm:pt modelId="{7CAB9635-AA33-4698-B05C-BCF60B887E1D}" type="parTrans" cxnId="{8C33F855-F3FC-4CA6-A38C-AE78B4A586D9}">
      <dgm:prSet/>
      <dgm:spPr/>
      <dgm:t>
        <a:bodyPr/>
        <a:lstStyle/>
        <a:p>
          <a:endParaRPr lang="pl-PL"/>
        </a:p>
      </dgm:t>
    </dgm:pt>
    <dgm:pt modelId="{DA387CB2-9013-4D75-9C2B-7F7BFCF78A4D}" type="sibTrans" cxnId="{8C33F855-F3FC-4CA6-A38C-AE78B4A586D9}">
      <dgm:prSet/>
      <dgm:spPr/>
      <dgm:t>
        <a:bodyPr/>
        <a:lstStyle/>
        <a:p>
          <a:endParaRPr lang="pl-PL"/>
        </a:p>
      </dgm:t>
    </dgm:pt>
    <dgm:pt modelId="{2B0CB63D-E405-4E71-9B8D-810332EF43E6}">
      <dgm:prSet phldrT="[Tekst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l-PL" dirty="0" smtClean="0"/>
            <a:t>104 studentów</a:t>
          </a:r>
          <a:endParaRPr lang="pl-PL" dirty="0"/>
        </a:p>
      </dgm:t>
    </dgm:pt>
    <dgm:pt modelId="{665D7851-2D52-43D2-9A3A-6CB205E5901B}" type="parTrans" cxnId="{1D6CCF45-0928-47D9-B127-92CC3A2EF95F}">
      <dgm:prSet/>
      <dgm:spPr/>
      <dgm:t>
        <a:bodyPr/>
        <a:lstStyle/>
        <a:p>
          <a:endParaRPr lang="pl-PL"/>
        </a:p>
      </dgm:t>
    </dgm:pt>
    <dgm:pt modelId="{7DCD334D-AEC5-4C24-AF75-E7A4B1FF7133}" type="sibTrans" cxnId="{1D6CCF45-0928-47D9-B127-92CC3A2EF95F}">
      <dgm:prSet/>
      <dgm:spPr/>
      <dgm:t>
        <a:bodyPr/>
        <a:lstStyle/>
        <a:p>
          <a:endParaRPr lang="pl-PL"/>
        </a:p>
      </dgm:t>
    </dgm:pt>
    <dgm:pt modelId="{3ADC720B-7A56-430F-9AFA-BEA386E17F09}">
      <dgm:prSet phldrT="[Tekst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l-PL" b="1" dirty="0" smtClean="0"/>
            <a:t>WOJEWÓDZTWO WIELKOPOLSKIE</a:t>
          </a:r>
          <a:endParaRPr lang="pl-PL" b="1" dirty="0"/>
        </a:p>
      </dgm:t>
    </dgm:pt>
    <dgm:pt modelId="{46EBF5DD-B4EC-445D-B929-06272E7DF184}" type="parTrans" cxnId="{4DEF4E66-902A-4AB7-A036-9521AD2D65E0}">
      <dgm:prSet/>
      <dgm:spPr/>
      <dgm:t>
        <a:bodyPr/>
        <a:lstStyle/>
        <a:p>
          <a:endParaRPr lang="pl-PL"/>
        </a:p>
      </dgm:t>
    </dgm:pt>
    <dgm:pt modelId="{2B3D5C47-862D-43E0-A6E4-8EE6FA35C99F}" type="sibTrans" cxnId="{4DEF4E66-902A-4AB7-A036-9521AD2D65E0}">
      <dgm:prSet/>
      <dgm:spPr/>
      <dgm:t>
        <a:bodyPr/>
        <a:lstStyle/>
        <a:p>
          <a:endParaRPr lang="pl-PL"/>
        </a:p>
      </dgm:t>
    </dgm:pt>
    <dgm:pt modelId="{F1325296-659F-420E-8296-EF8A43566600}">
      <dgm:prSet phldrT="[Tekst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l-PL" dirty="0" smtClean="0"/>
            <a:t>209 uczniów</a:t>
          </a:r>
          <a:endParaRPr lang="pl-PL" dirty="0"/>
        </a:p>
      </dgm:t>
    </dgm:pt>
    <dgm:pt modelId="{1FEBE62C-C7D3-40D6-A6B3-830A3EB714A0}" type="parTrans" cxnId="{F440345F-A193-43FB-9BFB-090B95CB5974}">
      <dgm:prSet/>
      <dgm:spPr/>
      <dgm:t>
        <a:bodyPr/>
        <a:lstStyle/>
        <a:p>
          <a:endParaRPr lang="pl-PL"/>
        </a:p>
      </dgm:t>
    </dgm:pt>
    <dgm:pt modelId="{B1FE8624-5531-4EA0-84F0-7F2C442774B3}" type="sibTrans" cxnId="{F440345F-A193-43FB-9BFB-090B95CB5974}">
      <dgm:prSet/>
      <dgm:spPr/>
      <dgm:t>
        <a:bodyPr/>
        <a:lstStyle/>
        <a:p>
          <a:endParaRPr lang="pl-PL"/>
        </a:p>
      </dgm:t>
    </dgm:pt>
    <dgm:pt modelId="{5A3BA0BB-2DC8-4898-B233-5680A5A7EB2F}">
      <dgm:prSet phldrT="[Tekst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pl-PL" dirty="0" smtClean="0"/>
            <a:t>100 studentów</a:t>
          </a:r>
          <a:endParaRPr lang="pl-PL" dirty="0"/>
        </a:p>
      </dgm:t>
    </dgm:pt>
    <dgm:pt modelId="{34962343-E26B-4AAC-AC87-A28515E4C629}" type="parTrans" cxnId="{F71246CF-C54E-4628-ACE7-C8982F3025F9}">
      <dgm:prSet/>
      <dgm:spPr/>
      <dgm:t>
        <a:bodyPr/>
        <a:lstStyle/>
        <a:p>
          <a:endParaRPr lang="pl-PL"/>
        </a:p>
      </dgm:t>
    </dgm:pt>
    <dgm:pt modelId="{FD65D59D-AFF8-4A77-81D8-F035E49E67D3}" type="sibTrans" cxnId="{F71246CF-C54E-4628-ACE7-C8982F3025F9}">
      <dgm:prSet/>
      <dgm:spPr/>
      <dgm:t>
        <a:bodyPr/>
        <a:lstStyle/>
        <a:p>
          <a:endParaRPr lang="pl-PL"/>
        </a:p>
      </dgm:t>
    </dgm:pt>
    <dgm:pt modelId="{7FA91DDC-F5A8-4FB0-8F64-686704673870}" type="pres">
      <dgm:prSet presAssocID="{3644EF4C-7226-425D-AF20-C4B5AD24E9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7BA9E20-9CB3-4443-B91A-D20A1AE81493}" type="pres">
      <dgm:prSet presAssocID="{3ADC720B-7A56-430F-9AFA-BEA386E17F09}" presName="boxAndChildren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49FE2020-2C70-4F78-BA8C-C92E0398D826}" type="pres">
      <dgm:prSet presAssocID="{3ADC720B-7A56-430F-9AFA-BEA386E17F09}" presName="parentTextBox" presStyleLbl="node1" presStyleIdx="0" presStyleCnt="3"/>
      <dgm:spPr/>
      <dgm:t>
        <a:bodyPr/>
        <a:lstStyle/>
        <a:p>
          <a:endParaRPr lang="pl-PL"/>
        </a:p>
      </dgm:t>
    </dgm:pt>
    <dgm:pt modelId="{6F4D980F-B48D-4132-BC18-8BC299315132}" type="pres">
      <dgm:prSet presAssocID="{3ADC720B-7A56-430F-9AFA-BEA386E17F09}" presName="entireBox" presStyleLbl="node1" presStyleIdx="0" presStyleCnt="3"/>
      <dgm:spPr/>
      <dgm:t>
        <a:bodyPr/>
        <a:lstStyle/>
        <a:p>
          <a:endParaRPr lang="pl-PL"/>
        </a:p>
      </dgm:t>
    </dgm:pt>
    <dgm:pt modelId="{917EFAC8-3DA8-4FE5-833D-A1F084828C6B}" type="pres">
      <dgm:prSet presAssocID="{3ADC720B-7A56-430F-9AFA-BEA386E17F09}" presName="descendantBox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5543ECE4-5894-43CE-B74D-B0FD204523E4}" type="pres">
      <dgm:prSet presAssocID="{F1325296-659F-420E-8296-EF8A43566600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EE87950-B260-45C4-A23B-D0E0D005775E}" type="pres">
      <dgm:prSet presAssocID="{5A3BA0BB-2DC8-4898-B233-5680A5A7EB2F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1ADF3CA-2E98-4F08-A2D9-5856496A8ABD}" type="pres">
      <dgm:prSet presAssocID="{04718AAB-ED73-421D-B95A-B515B490288D}" presName="sp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CD430712-DB60-4EC4-AE05-525088252A6C}" type="pres">
      <dgm:prSet presAssocID="{E6ABA53C-FFC8-4348-9A24-656269617402}" presName="arrowAndChildren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8BA2B83C-6119-44F0-8CA2-02444B4DD5D0}" type="pres">
      <dgm:prSet presAssocID="{E6ABA53C-FFC8-4348-9A24-656269617402}" presName="parentTextArrow" presStyleLbl="node1" presStyleIdx="0" presStyleCnt="3"/>
      <dgm:spPr/>
      <dgm:t>
        <a:bodyPr/>
        <a:lstStyle/>
        <a:p>
          <a:endParaRPr lang="pl-PL"/>
        </a:p>
      </dgm:t>
    </dgm:pt>
    <dgm:pt modelId="{A9A599CA-6805-46E4-86F8-77DE6C60B4A8}" type="pres">
      <dgm:prSet presAssocID="{E6ABA53C-FFC8-4348-9A24-656269617402}" presName="arrow" presStyleLbl="node1" presStyleIdx="1" presStyleCnt="3"/>
      <dgm:spPr/>
      <dgm:t>
        <a:bodyPr/>
        <a:lstStyle/>
        <a:p>
          <a:endParaRPr lang="pl-PL"/>
        </a:p>
      </dgm:t>
    </dgm:pt>
    <dgm:pt modelId="{D1C0A6A5-ADEB-4FD8-AADB-B6DF9562AE82}" type="pres">
      <dgm:prSet presAssocID="{E6ABA53C-FFC8-4348-9A24-656269617402}" presName="descendantArrow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986F6C21-61D3-411B-B41F-29E84B93DBE8}" type="pres">
      <dgm:prSet presAssocID="{14D904CC-F292-4F4F-8997-6DF7B278D2F3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84C2568-D79A-48BF-83A0-E251FA31AB73}" type="pres">
      <dgm:prSet presAssocID="{2B0CB63D-E405-4E71-9B8D-810332EF43E6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67683E-F4F0-4D03-8484-5171D940BBE8}" type="pres">
      <dgm:prSet presAssocID="{53A4D0E1-6D9C-4D0F-B6D6-7C153824E7EF}" presName="sp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C6AA7E68-331D-4F79-805E-1D9F5F6E4934}" type="pres">
      <dgm:prSet presAssocID="{87AA7C34-355E-4401-A7A3-ED0C711202E0}" presName="arrowAndChildren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B605BE44-665D-4F99-B0D6-BCE945A30628}" type="pres">
      <dgm:prSet presAssocID="{87AA7C34-355E-4401-A7A3-ED0C711202E0}" presName="parentTextArrow" presStyleLbl="node1" presStyleIdx="1" presStyleCnt="3"/>
      <dgm:spPr/>
      <dgm:t>
        <a:bodyPr/>
        <a:lstStyle/>
        <a:p>
          <a:endParaRPr lang="pl-PL"/>
        </a:p>
      </dgm:t>
    </dgm:pt>
    <dgm:pt modelId="{3E385CE9-4BC8-48CF-912F-B3220FC015AA}" type="pres">
      <dgm:prSet presAssocID="{87AA7C34-355E-4401-A7A3-ED0C711202E0}" presName="arrow" presStyleLbl="node1" presStyleIdx="2" presStyleCnt="3"/>
      <dgm:spPr/>
      <dgm:t>
        <a:bodyPr/>
        <a:lstStyle/>
        <a:p>
          <a:endParaRPr lang="pl-PL"/>
        </a:p>
      </dgm:t>
    </dgm:pt>
    <dgm:pt modelId="{0FA868A1-5FB0-4E9F-BDDA-0F0F881B8FA7}" type="pres">
      <dgm:prSet presAssocID="{87AA7C34-355E-4401-A7A3-ED0C711202E0}" presName="descendantArrow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85A83D27-04BC-4152-9E09-E7C869EF71C2}" type="pres">
      <dgm:prSet presAssocID="{4FEB269D-14F0-4515-863F-C444E9CB86EB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075F7EB-3F38-437F-807D-5E77B6CA243C}" type="pres">
      <dgm:prSet presAssocID="{65644362-34C6-451B-8630-C15002C72D7D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CF6C887-7AC5-4CE5-BD06-968824C34654}" type="presOf" srcId="{3ADC720B-7A56-430F-9AFA-BEA386E17F09}" destId="{6F4D980F-B48D-4132-BC18-8BC299315132}" srcOrd="1" destOrd="0" presId="urn:microsoft.com/office/officeart/2005/8/layout/process4"/>
    <dgm:cxn modelId="{20D1DCD2-D7C8-45ED-B3F0-A07B5A13ED7C}" type="presOf" srcId="{F1325296-659F-420E-8296-EF8A43566600}" destId="{5543ECE4-5894-43CE-B74D-B0FD204523E4}" srcOrd="0" destOrd="0" presId="urn:microsoft.com/office/officeart/2005/8/layout/process4"/>
    <dgm:cxn modelId="{9E017131-C0F2-420E-8E99-BF26F340FB83}" type="presOf" srcId="{87AA7C34-355E-4401-A7A3-ED0C711202E0}" destId="{B605BE44-665D-4F99-B0D6-BCE945A30628}" srcOrd="0" destOrd="0" presId="urn:microsoft.com/office/officeart/2005/8/layout/process4"/>
    <dgm:cxn modelId="{0AFBC1BA-4A6F-4793-9A90-C244B426A8BE}" type="presOf" srcId="{E6ABA53C-FFC8-4348-9A24-656269617402}" destId="{8BA2B83C-6119-44F0-8CA2-02444B4DD5D0}" srcOrd="0" destOrd="0" presId="urn:microsoft.com/office/officeart/2005/8/layout/process4"/>
    <dgm:cxn modelId="{0FA0E764-1407-4307-9056-123A2CC80884}" type="presOf" srcId="{3ADC720B-7A56-430F-9AFA-BEA386E17F09}" destId="{49FE2020-2C70-4F78-BA8C-C92E0398D826}" srcOrd="0" destOrd="0" presId="urn:microsoft.com/office/officeart/2005/8/layout/process4"/>
    <dgm:cxn modelId="{77B75BE9-8FAF-4E96-9ABE-2A424ABEB3CB}" type="presOf" srcId="{2B0CB63D-E405-4E71-9B8D-810332EF43E6}" destId="{A84C2568-D79A-48BF-83A0-E251FA31AB73}" srcOrd="0" destOrd="0" presId="urn:microsoft.com/office/officeart/2005/8/layout/process4"/>
    <dgm:cxn modelId="{1ECC3244-BAEE-4FE2-8372-04B7B51CB721}" type="presOf" srcId="{87AA7C34-355E-4401-A7A3-ED0C711202E0}" destId="{3E385CE9-4BC8-48CF-912F-B3220FC015AA}" srcOrd="1" destOrd="0" presId="urn:microsoft.com/office/officeart/2005/8/layout/process4"/>
    <dgm:cxn modelId="{5E0D07C8-05D6-4EE3-944A-AADBADFABFCB}" srcId="{3644EF4C-7226-425D-AF20-C4B5AD24E9F1}" destId="{E6ABA53C-FFC8-4348-9A24-656269617402}" srcOrd="1" destOrd="0" parTransId="{5B40923F-2DB7-4789-8249-377859BBA765}" sibTransId="{04718AAB-ED73-421D-B95A-B515B490288D}"/>
    <dgm:cxn modelId="{35DA98CE-4178-4977-BC74-5E7E2AD7A674}" type="presOf" srcId="{3644EF4C-7226-425D-AF20-C4B5AD24E9F1}" destId="{7FA91DDC-F5A8-4FB0-8F64-686704673870}" srcOrd="0" destOrd="0" presId="urn:microsoft.com/office/officeart/2005/8/layout/process4"/>
    <dgm:cxn modelId="{5F0DFEF7-7512-47C9-A5EF-D3B7FF0CAEC0}" srcId="{3644EF4C-7226-425D-AF20-C4B5AD24E9F1}" destId="{87AA7C34-355E-4401-A7A3-ED0C711202E0}" srcOrd="0" destOrd="0" parTransId="{B40A1A85-9872-408E-99F0-037729077DBC}" sibTransId="{53A4D0E1-6D9C-4D0F-B6D6-7C153824E7EF}"/>
    <dgm:cxn modelId="{60EF9A36-FFA1-43EF-9561-24BEA7BCC159}" type="presOf" srcId="{65644362-34C6-451B-8630-C15002C72D7D}" destId="{A075F7EB-3F38-437F-807D-5E77B6CA243C}" srcOrd="0" destOrd="0" presId="urn:microsoft.com/office/officeart/2005/8/layout/process4"/>
    <dgm:cxn modelId="{1D6CCF45-0928-47D9-B127-92CC3A2EF95F}" srcId="{E6ABA53C-FFC8-4348-9A24-656269617402}" destId="{2B0CB63D-E405-4E71-9B8D-810332EF43E6}" srcOrd="1" destOrd="0" parTransId="{665D7851-2D52-43D2-9A3A-6CB205E5901B}" sibTransId="{7DCD334D-AEC5-4C24-AF75-E7A4B1FF7133}"/>
    <dgm:cxn modelId="{4DEF4E66-902A-4AB7-A036-9521AD2D65E0}" srcId="{3644EF4C-7226-425D-AF20-C4B5AD24E9F1}" destId="{3ADC720B-7A56-430F-9AFA-BEA386E17F09}" srcOrd="2" destOrd="0" parTransId="{46EBF5DD-B4EC-445D-B929-06272E7DF184}" sibTransId="{2B3D5C47-862D-43E0-A6E4-8EE6FA35C99F}"/>
    <dgm:cxn modelId="{2A6500DD-B840-4D6E-B778-CB4D380FA8B7}" type="presOf" srcId="{14D904CC-F292-4F4F-8997-6DF7B278D2F3}" destId="{986F6C21-61D3-411B-B41F-29E84B93DBE8}" srcOrd="0" destOrd="0" presId="urn:microsoft.com/office/officeart/2005/8/layout/process4"/>
    <dgm:cxn modelId="{5385CD99-E70E-483A-B6C5-244DC7141A05}" srcId="{87AA7C34-355E-4401-A7A3-ED0C711202E0}" destId="{65644362-34C6-451B-8630-C15002C72D7D}" srcOrd="1" destOrd="0" parTransId="{F634872B-852D-43F1-AF7E-D870C2C5BEA4}" sibTransId="{3FA92F47-D57F-4232-A510-67D5E7061BDF}"/>
    <dgm:cxn modelId="{C21F10A7-CECF-4E32-AF2E-EC296E62F19B}" type="presOf" srcId="{E6ABA53C-FFC8-4348-9A24-656269617402}" destId="{A9A599CA-6805-46E4-86F8-77DE6C60B4A8}" srcOrd="1" destOrd="0" presId="urn:microsoft.com/office/officeart/2005/8/layout/process4"/>
    <dgm:cxn modelId="{F71246CF-C54E-4628-ACE7-C8982F3025F9}" srcId="{3ADC720B-7A56-430F-9AFA-BEA386E17F09}" destId="{5A3BA0BB-2DC8-4898-B233-5680A5A7EB2F}" srcOrd="1" destOrd="0" parTransId="{34962343-E26B-4AAC-AC87-A28515E4C629}" sibTransId="{FD65D59D-AFF8-4A77-81D8-F035E49E67D3}"/>
    <dgm:cxn modelId="{F440345F-A193-43FB-9BFB-090B95CB5974}" srcId="{3ADC720B-7A56-430F-9AFA-BEA386E17F09}" destId="{F1325296-659F-420E-8296-EF8A43566600}" srcOrd="0" destOrd="0" parTransId="{1FEBE62C-C7D3-40D6-A6B3-830A3EB714A0}" sibTransId="{B1FE8624-5531-4EA0-84F0-7F2C442774B3}"/>
    <dgm:cxn modelId="{A4EEB81F-83F1-42AA-9CB2-BDC10171E908}" type="presOf" srcId="{4FEB269D-14F0-4515-863F-C444E9CB86EB}" destId="{85A83D27-04BC-4152-9E09-E7C869EF71C2}" srcOrd="0" destOrd="0" presId="urn:microsoft.com/office/officeart/2005/8/layout/process4"/>
    <dgm:cxn modelId="{8C33F855-F3FC-4CA6-A38C-AE78B4A586D9}" srcId="{E6ABA53C-FFC8-4348-9A24-656269617402}" destId="{14D904CC-F292-4F4F-8997-6DF7B278D2F3}" srcOrd="0" destOrd="0" parTransId="{7CAB9635-AA33-4698-B05C-BCF60B887E1D}" sibTransId="{DA387CB2-9013-4D75-9C2B-7F7BFCF78A4D}"/>
    <dgm:cxn modelId="{BBED5ABD-1ECA-467A-A3D6-58AC2BF5C54C}" type="presOf" srcId="{5A3BA0BB-2DC8-4898-B233-5680A5A7EB2F}" destId="{CEE87950-B260-45C4-A23B-D0E0D005775E}" srcOrd="0" destOrd="0" presId="urn:microsoft.com/office/officeart/2005/8/layout/process4"/>
    <dgm:cxn modelId="{16F5DDC7-6B37-42EE-ABDE-989302126B80}" srcId="{87AA7C34-355E-4401-A7A3-ED0C711202E0}" destId="{4FEB269D-14F0-4515-863F-C444E9CB86EB}" srcOrd="0" destOrd="0" parTransId="{C841E1D0-DC81-4D2E-AA4C-E8F98D897ECE}" sibTransId="{ECAE529A-472C-453F-A609-3FDC25CD17C6}"/>
    <dgm:cxn modelId="{EF066B9F-57A0-441E-A8BC-B035BC035AB0}" type="presParOf" srcId="{7FA91DDC-F5A8-4FB0-8F64-686704673870}" destId="{D7BA9E20-9CB3-4443-B91A-D20A1AE81493}" srcOrd="0" destOrd="0" presId="urn:microsoft.com/office/officeart/2005/8/layout/process4"/>
    <dgm:cxn modelId="{111AB7CD-6A5A-4836-9277-6C6D4D21A9DF}" type="presParOf" srcId="{D7BA9E20-9CB3-4443-B91A-D20A1AE81493}" destId="{49FE2020-2C70-4F78-BA8C-C92E0398D826}" srcOrd="0" destOrd="0" presId="urn:microsoft.com/office/officeart/2005/8/layout/process4"/>
    <dgm:cxn modelId="{B7F2062D-4252-4083-935A-F00A13032D93}" type="presParOf" srcId="{D7BA9E20-9CB3-4443-B91A-D20A1AE81493}" destId="{6F4D980F-B48D-4132-BC18-8BC299315132}" srcOrd="1" destOrd="0" presId="urn:microsoft.com/office/officeart/2005/8/layout/process4"/>
    <dgm:cxn modelId="{5CB5933C-DC13-4B7B-BE8A-41A6DB5B41C0}" type="presParOf" srcId="{D7BA9E20-9CB3-4443-B91A-D20A1AE81493}" destId="{917EFAC8-3DA8-4FE5-833D-A1F084828C6B}" srcOrd="2" destOrd="0" presId="urn:microsoft.com/office/officeart/2005/8/layout/process4"/>
    <dgm:cxn modelId="{63CA19F6-861E-4906-B35A-BAECCA37ECA3}" type="presParOf" srcId="{917EFAC8-3DA8-4FE5-833D-A1F084828C6B}" destId="{5543ECE4-5894-43CE-B74D-B0FD204523E4}" srcOrd="0" destOrd="0" presId="urn:microsoft.com/office/officeart/2005/8/layout/process4"/>
    <dgm:cxn modelId="{BD0876B4-C0C0-4F58-9B20-729D9F42F6CF}" type="presParOf" srcId="{917EFAC8-3DA8-4FE5-833D-A1F084828C6B}" destId="{CEE87950-B260-45C4-A23B-D0E0D005775E}" srcOrd="1" destOrd="0" presId="urn:microsoft.com/office/officeart/2005/8/layout/process4"/>
    <dgm:cxn modelId="{CF63FBD7-8731-4E76-95F1-CC62F0BF507F}" type="presParOf" srcId="{7FA91DDC-F5A8-4FB0-8F64-686704673870}" destId="{A1ADF3CA-2E98-4F08-A2D9-5856496A8ABD}" srcOrd="1" destOrd="0" presId="urn:microsoft.com/office/officeart/2005/8/layout/process4"/>
    <dgm:cxn modelId="{1CB86E39-F2F5-4EA6-8B02-710F02BC3A60}" type="presParOf" srcId="{7FA91DDC-F5A8-4FB0-8F64-686704673870}" destId="{CD430712-DB60-4EC4-AE05-525088252A6C}" srcOrd="2" destOrd="0" presId="urn:microsoft.com/office/officeart/2005/8/layout/process4"/>
    <dgm:cxn modelId="{286B8904-4BF2-4617-9C3A-A6108D8BC895}" type="presParOf" srcId="{CD430712-DB60-4EC4-AE05-525088252A6C}" destId="{8BA2B83C-6119-44F0-8CA2-02444B4DD5D0}" srcOrd="0" destOrd="0" presId="urn:microsoft.com/office/officeart/2005/8/layout/process4"/>
    <dgm:cxn modelId="{696D0466-EBD3-4E2B-8945-37DB3A028AA3}" type="presParOf" srcId="{CD430712-DB60-4EC4-AE05-525088252A6C}" destId="{A9A599CA-6805-46E4-86F8-77DE6C60B4A8}" srcOrd="1" destOrd="0" presId="urn:microsoft.com/office/officeart/2005/8/layout/process4"/>
    <dgm:cxn modelId="{9BB1DFDC-FF52-4749-A490-F61E183844AD}" type="presParOf" srcId="{CD430712-DB60-4EC4-AE05-525088252A6C}" destId="{D1C0A6A5-ADEB-4FD8-AADB-B6DF9562AE82}" srcOrd="2" destOrd="0" presId="urn:microsoft.com/office/officeart/2005/8/layout/process4"/>
    <dgm:cxn modelId="{41E35028-9098-4CC1-B2AE-734A9822D131}" type="presParOf" srcId="{D1C0A6A5-ADEB-4FD8-AADB-B6DF9562AE82}" destId="{986F6C21-61D3-411B-B41F-29E84B93DBE8}" srcOrd="0" destOrd="0" presId="urn:microsoft.com/office/officeart/2005/8/layout/process4"/>
    <dgm:cxn modelId="{E9D3A70E-2A19-4940-964A-3678876BEA7F}" type="presParOf" srcId="{D1C0A6A5-ADEB-4FD8-AADB-B6DF9562AE82}" destId="{A84C2568-D79A-48BF-83A0-E251FA31AB73}" srcOrd="1" destOrd="0" presId="urn:microsoft.com/office/officeart/2005/8/layout/process4"/>
    <dgm:cxn modelId="{DB73694B-A7ED-4C68-8947-064A761BF3D3}" type="presParOf" srcId="{7FA91DDC-F5A8-4FB0-8F64-686704673870}" destId="{A767683E-F4F0-4D03-8484-5171D940BBE8}" srcOrd="3" destOrd="0" presId="urn:microsoft.com/office/officeart/2005/8/layout/process4"/>
    <dgm:cxn modelId="{3962DAEE-B27D-436F-99A4-755B7043B27E}" type="presParOf" srcId="{7FA91DDC-F5A8-4FB0-8F64-686704673870}" destId="{C6AA7E68-331D-4F79-805E-1D9F5F6E4934}" srcOrd="4" destOrd="0" presId="urn:microsoft.com/office/officeart/2005/8/layout/process4"/>
    <dgm:cxn modelId="{2297FB76-42E8-4E40-9573-B349CCFBE16A}" type="presParOf" srcId="{C6AA7E68-331D-4F79-805E-1D9F5F6E4934}" destId="{B605BE44-665D-4F99-B0D6-BCE945A30628}" srcOrd="0" destOrd="0" presId="urn:microsoft.com/office/officeart/2005/8/layout/process4"/>
    <dgm:cxn modelId="{7198EF54-FE66-4904-AAD8-7FC55372D144}" type="presParOf" srcId="{C6AA7E68-331D-4F79-805E-1D9F5F6E4934}" destId="{3E385CE9-4BC8-48CF-912F-B3220FC015AA}" srcOrd="1" destOrd="0" presId="urn:microsoft.com/office/officeart/2005/8/layout/process4"/>
    <dgm:cxn modelId="{A496D088-0203-4877-BFB5-C65B506267C5}" type="presParOf" srcId="{C6AA7E68-331D-4F79-805E-1D9F5F6E4934}" destId="{0FA868A1-5FB0-4E9F-BDDA-0F0F881B8FA7}" srcOrd="2" destOrd="0" presId="urn:microsoft.com/office/officeart/2005/8/layout/process4"/>
    <dgm:cxn modelId="{E46C8C9D-75F5-4FD0-88F7-F7938B410402}" type="presParOf" srcId="{0FA868A1-5FB0-4E9F-BDDA-0F0F881B8FA7}" destId="{85A83D27-04BC-4152-9E09-E7C869EF71C2}" srcOrd="0" destOrd="0" presId="urn:microsoft.com/office/officeart/2005/8/layout/process4"/>
    <dgm:cxn modelId="{E8A84517-D939-4D1F-A066-91A55154A6A5}" type="presParOf" srcId="{0FA868A1-5FB0-4E9F-BDDA-0F0F881B8FA7}" destId="{A075F7EB-3F38-437F-807D-5E77B6CA243C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B311922-92F7-4DAA-9745-D747DB6B690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50FD0774-B5B1-4234-9D34-D4B51CFC7DB1}">
      <dgm:prSet phldrT="[Tekst]"/>
      <dgm:spPr/>
      <dgm:t>
        <a:bodyPr/>
        <a:lstStyle/>
        <a:p>
          <a:r>
            <a:rPr lang="pl-PL" dirty="0" smtClean="0"/>
            <a:t>622 uczniów</a:t>
          </a:r>
          <a:endParaRPr lang="pl-PL" dirty="0"/>
        </a:p>
      </dgm:t>
    </dgm:pt>
    <dgm:pt modelId="{FBC18A26-1E13-4BB2-84E7-C04A3FCB3BF8}" type="parTrans" cxnId="{B3E9DF3F-D685-41F5-B7D7-EF5B6F4DEEE8}">
      <dgm:prSet/>
      <dgm:spPr/>
      <dgm:t>
        <a:bodyPr/>
        <a:lstStyle/>
        <a:p>
          <a:endParaRPr lang="pl-PL"/>
        </a:p>
      </dgm:t>
    </dgm:pt>
    <dgm:pt modelId="{42B60224-2F7D-4250-A4C4-F6782C2EE85A}" type="sibTrans" cxnId="{B3E9DF3F-D685-41F5-B7D7-EF5B6F4DEEE8}">
      <dgm:prSet/>
      <dgm:spPr/>
      <dgm:t>
        <a:bodyPr/>
        <a:lstStyle/>
        <a:p>
          <a:endParaRPr lang="pl-PL"/>
        </a:p>
      </dgm:t>
    </dgm:pt>
    <dgm:pt modelId="{99B33EBD-A4EB-406E-BA99-1CB504FA5FF6}">
      <dgm:prSet phldrT="[Tekst]"/>
      <dgm:spPr/>
      <dgm:t>
        <a:bodyPr/>
        <a:lstStyle/>
        <a:p>
          <a:r>
            <a:rPr lang="pl-PL" dirty="0" smtClean="0"/>
            <a:t>328 kobiet</a:t>
          </a:r>
          <a:endParaRPr lang="pl-PL" dirty="0"/>
        </a:p>
      </dgm:t>
    </dgm:pt>
    <dgm:pt modelId="{F45D6BC4-6A40-4221-9140-4EC0F7B7E152}" type="parTrans" cxnId="{F2113598-3A80-49C4-B39D-61A042CEF1EE}">
      <dgm:prSet/>
      <dgm:spPr/>
      <dgm:t>
        <a:bodyPr/>
        <a:lstStyle/>
        <a:p>
          <a:endParaRPr lang="pl-PL"/>
        </a:p>
      </dgm:t>
    </dgm:pt>
    <dgm:pt modelId="{40A39A37-E58E-4D94-8E68-F62B7782A6B0}" type="sibTrans" cxnId="{F2113598-3A80-49C4-B39D-61A042CEF1EE}">
      <dgm:prSet/>
      <dgm:spPr/>
      <dgm:t>
        <a:bodyPr/>
        <a:lstStyle/>
        <a:p>
          <a:endParaRPr lang="pl-PL"/>
        </a:p>
      </dgm:t>
    </dgm:pt>
    <dgm:pt modelId="{6F6C9683-A9DB-4E96-8082-42ACCD797686}">
      <dgm:prSet phldrT="[Tekst]"/>
      <dgm:spPr/>
      <dgm:t>
        <a:bodyPr/>
        <a:lstStyle/>
        <a:p>
          <a:r>
            <a:rPr lang="pl-PL" dirty="0" smtClean="0"/>
            <a:t>290 mężczyzn</a:t>
          </a:r>
          <a:endParaRPr lang="pl-PL" dirty="0"/>
        </a:p>
      </dgm:t>
    </dgm:pt>
    <dgm:pt modelId="{BB44C53D-081A-44C0-8D6E-16F7BE64385B}" type="parTrans" cxnId="{A013FDC4-EED0-444C-A451-DA03B95A8FCA}">
      <dgm:prSet/>
      <dgm:spPr/>
      <dgm:t>
        <a:bodyPr/>
        <a:lstStyle/>
        <a:p>
          <a:endParaRPr lang="pl-PL"/>
        </a:p>
      </dgm:t>
    </dgm:pt>
    <dgm:pt modelId="{A0C3A78D-5714-4945-B457-646994D10FFC}" type="sibTrans" cxnId="{A013FDC4-EED0-444C-A451-DA03B95A8FCA}">
      <dgm:prSet/>
      <dgm:spPr/>
      <dgm:t>
        <a:bodyPr/>
        <a:lstStyle/>
        <a:p>
          <a:endParaRPr lang="pl-PL"/>
        </a:p>
      </dgm:t>
    </dgm:pt>
    <dgm:pt modelId="{8E029917-A527-43A8-90E0-754856F98329}">
      <dgm:prSet phldrT="[Tekst]"/>
      <dgm:spPr/>
      <dgm:t>
        <a:bodyPr/>
        <a:lstStyle/>
        <a:p>
          <a:r>
            <a:rPr lang="pl-PL" dirty="0" smtClean="0"/>
            <a:t>308 studentów</a:t>
          </a:r>
          <a:endParaRPr lang="pl-PL" dirty="0"/>
        </a:p>
      </dgm:t>
    </dgm:pt>
    <dgm:pt modelId="{0728A41A-15CD-4200-9D07-46F9825356E1}" type="parTrans" cxnId="{61782175-5026-4785-98CB-35446A79641A}">
      <dgm:prSet/>
      <dgm:spPr/>
      <dgm:t>
        <a:bodyPr/>
        <a:lstStyle/>
        <a:p>
          <a:endParaRPr lang="pl-PL"/>
        </a:p>
      </dgm:t>
    </dgm:pt>
    <dgm:pt modelId="{98D50A24-509F-4009-97A6-319C502A4152}" type="sibTrans" cxnId="{61782175-5026-4785-98CB-35446A79641A}">
      <dgm:prSet/>
      <dgm:spPr/>
      <dgm:t>
        <a:bodyPr/>
        <a:lstStyle/>
        <a:p>
          <a:endParaRPr lang="pl-PL"/>
        </a:p>
      </dgm:t>
    </dgm:pt>
    <dgm:pt modelId="{4FA6638B-3249-4F58-A29E-CD386B5CA2CA}">
      <dgm:prSet phldrT="[Tekst]"/>
      <dgm:spPr/>
      <dgm:t>
        <a:bodyPr/>
        <a:lstStyle/>
        <a:p>
          <a:r>
            <a:rPr lang="pl-PL" dirty="0" smtClean="0"/>
            <a:t>228 kobiet</a:t>
          </a:r>
          <a:endParaRPr lang="pl-PL" dirty="0"/>
        </a:p>
      </dgm:t>
    </dgm:pt>
    <dgm:pt modelId="{71F99540-8D39-4C8C-8AD6-8C8D55852343}" type="parTrans" cxnId="{F0637FEA-E929-4832-A3CA-2AA6D3851A46}">
      <dgm:prSet/>
      <dgm:spPr/>
      <dgm:t>
        <a:bodyPr/>
        <a:lstStyle/>
        <a:p>
          <a:endParaRPr lang="pl-PL"/>
        </a:p>
      </dgm:t>
    </dgm:pt>
    <dgm:pt modelId="{1307913F-253D-4739-81EC-1195FC757C9F}" type="sibTrans" cxnId="{F0637FEA-E929-4832-A3CA-2AA6D3851A46}">
      <dgm:prSet/>
      <dgm:spPr/>
      <dgm:t>
        <a:bodyPr/>
        <a:lstStyle/>
        <a:p>
          <a:endParaRPr lang="pl-PL"/>
        </a:p>
      </dgm:t>
    </dgm:pt>
    <dgm:pt modelId="{9D0D7FFB-4A0C-42CB-BDFC-F16699E74BB3}">
      <dgm:prSet/>
      <dgm:spPr/>
      <dgm:t>
        <a:bodyPr/>
        <a:lstStyle/>
        <a:p>
          <a:r>
            <a:rPr lang="pl-PL" dirty="0" smtClean="0"/>
            <a:t>79 mężczyzn</a:t>
          </a:r>
          <a:endParaRPr lang="pl-PL" dirty="0"/>
        </a:p>
      </dgm:t>
    </dgm:pt>
    <dgm:pt modelId="{826FAD6B-9837-420E-99A5-8F611BFB80F6}" type="parTrans" cxnId="{D087F258-3118-4D26-AD70-A417D0DA617A}">
      <dgm:prSet/>
      <dgm:spPr/>
      <dgm:t>
        <a:bodyPr/>
        <a:lstStyle/>
        <a:p>
          <a:endParaRPr lang="pl-PL"/>
        </a:p>
      </dgm:t>
    </dgm:pt>
    <dgm:pt modelId="{C6B75857-8878-41F0-A597-FAB2A846422D}" type="sibTrans" cxnId="{D087F258-3118-4D26-AD70-A417D0DA617A}">
      <dgm:prSet/>
      <dgm:spPr/>
      <dgm:t>
        <a:bodyPr/>
        <a:lstStyle/>
        <a:p>
          <a:endParaRPr lang="pl-PL"/>
        </a:p>
      </dgm:t>
    </dgm:pt>
    <dgm:pt modelId="{6113851F-6A72-4AD1-ADB7-01E355E43130}">
      <dgm:prSet phldrT="[Tekst]"/>
      <dgm:spPr/>
      <dgm:t>
        <a:bodyPr/>
        <a:lstStyle/>
        <a:p>
          <a:r>
            <a:rPr lang="pl-PL" dirty="0" smtClean="0"/>
            <a:t>Badani</a:t>
          </a:r>
          <a:endParaRPr lang="pl-PL" dirty="0"/>
        </a:p>
      </dgm:t>
    </dgm:pt>
    <dgm:pt modelId="{D3C4181B-9892-4170-94E5-6912E229A348}" type="sibTrans" cxnId="{1738B54B-9C81-41EE-9A29-042B6A143199}">
      <dgm:prSet/>
      <dgm:spPr/>
      <dgm:t>
        <a:bodyPr/>
        <a:lstStyle/>
        <a:p>
          <a:endParaRPr lang="pl-PL"/>
        </a:p>
      </dgm:t>
    </dgm:pt>
    <dgm:pt modelId="{3ED6A288-D721-491D-9428-390277109135}" type="parTrans" cxnId="{1738B54B-9C81-41EE-9A29-042B6A143199}">
      <dgm:prSet/>
      <dgm:spPr/>
      <dgm:t>
        <a:bodyPr/>
        <a:lstStyle/>
        <a:p>
          <a:endParaRPr lang="pl-PL"/>
        </a:p>
      </dgm:t>
    </dgm:pt>
    <dgm:pt modelId="{551D7373-477C-43FD-ABC7-6C1392C97890}" type="pres">
      <dgm:prSet presAssocID="{3B311922-92F7-4DAA-9745-D747DB6B690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BA50C058-5BEE-46F3-9EC6-6DB8F75325ED}" type="pres">
      <dgm:prSet presAssocID="{6113851F-6A72-4AD1-ADB7-01E355E43130}" presName="hierRoot1" presStyleCnt="0"/>
      <dgm:spPr/>
    </dgm:pt>
    <dgm:pt modelId="{F34D0AAE-7784-474F-A7EF-C0C48CBF6CBF}" type="pres">
      <dgm:prSet presAssocID="{6113851F-6A72-4AD1-ADB7-01E355E43130}" presName="composite" presStyleCnt="0"/>
      <dgm:spPr/>
    </dgm:pt>
    <dgm:pt modelId="{5FB83D7E-D6E1-4186-991F-B096A8E72329}" type="pres">
      <dgm:prSet presAssocID="{6113851F-6A72-4AD1-ADB7-01E355E43130}" presName="background" presStyleLbl="node0" presStyleIdx="0" presStyleCnt="1"/>
      <dgm:spPr/>
    </dgm:pt>
    <dgm:pt modelId="{64D00FA7-23F1-4E90-BD4F-9BBF9C5A85C0}" type="pres">
      <dgm:prSet presAssocID="{6113851F-6A72-4AD1-ADB7-01E355E4313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8D14F9D-C22C-4197-A1A1-86D5BB695110}" type="pres">
      <dgm:prSet presAssocID="{6113851F-6A72-4AD1-ADB7-01E355E43130}" presName="hierChild2" presStyleCnt="0"/>
      <dgm:spPr/>
    </dgm:pt>
    <dgm:pt modelId="{2D4EDECF-E58D-4C1B-9C1D-2AE0118C307B}" type="pres">
      <dgm:prSet presAssocID="{FBC18A26-1E13-4BB2-84E7-C04A3FCB3BF8}" presName="Name10" presStyleLbl="parChTrans1D2" presStyleIdx="0" presStyleCnt="2"/>
      <dgm:spPr/>
      <dgm:t>
        <a:bodyPr/>
        <a:lstStyle/>
        <a:p>
          <a:endParaRPr lang="pl-PL"/>
        </a:p>
      </dgm:t>
    </dgm:pt>
    <dgm:pt modelId="{0669EC7A-F243-4897-9D43-D953A34D904F}" type="pres">
      <dgm:prSet presAssocID="{50FD0774-B5B1-4234-9D34-D4B51CFC7DB1}" presName="hierRoot2" presStyleCnt="0"/>
      <dgm:spPr/>
    </dgm:pt>
    <dgm:pt modelId="{BFDEA2A0-7C29-4219-85BD-A3324CBAA931}" type="pres">
      <dgm:prSet presAssocID="{50FD0774-B5B1-4234-9D34-D4B51CFC7DB1}" presName="composite2" presStyleCnt="0"/>
      <dgm:spPr/>
    </dgm:pt>
    <dgm:pt modelId="{1CCDD41A-3955-4070-B0F2-5742ED2EB449}" type="pres">
      <dgm:prSet presAssocID="{50FD0774-B5B1-4234-9D34-D4B51CFC7DB1}" presName="background2" presStyleLbl="node2" presStyleIdx="0" presStyleCnt="2"/>
      <dgm:spPr/>
    </dgm:pt>
    <dgm:pt modelId="{F2827C38-B044-4FA7-B624-9EB9156D8162}" type="pres">
      <dgm:prSet presAssocID="{50FD0774-B5B1-4234-9D34-D4B51CFC7DB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2135D01-6E5F-464E-B16D-570E8E664B0E}" type="pres">
      <dgm:prSet presAssocID="{50FD0774-B5B1-4234-9D34-D4B51CFC7DB1}" presName="hierChild3" presStyleCnt="0"/>
      <dgm:spPr/>
    </dgm:pt>
    <dgm:pt modelId="{987CED25-7EE8-4D95-9FA1-D8E609F12B46}" type="pres">
      <dgm:prSet presAssocID="{F45D6BC4-6A40-4221-9140-4EC0F7B7E152}" presName="Name17" presStyleLbl="parChTrans1D3" presStyleIdx="0" presStyleCnt="4"/>
      <dgm:spPr/>
      <dgm:t>
        <a:bodyPr/>
        <a:lstStyle/>
        <a:p>
          <a:endParaRPr lang="pl-PL"/>
        </a:p>
      </dgm:t>
    </dgm:pt>
    <dgm:pt modelId="{C168B066-04E7-4D13-8357-9968EA5101D6}" type="pres">
      <dgm:prSet presAssocID="{99B33EBD-A4EB-406E-BA99-1CB504FA5FF6}" presName="hierRoot3" presStyleCnt="0"/>
      <dgm:spPr/>
    </dgm:pt>
    <dgm:pt modelId="{4C5441C7-F823-47B7-BF25-7D262E9F231D}" type="pres">
      <dgm:prSet presAssocID="{99B33EBD-A4EB-406E-BA99-1CB504FA5FF6}" presName="composite3" presStyleCnt="0"/>
      <dgm:spPr/>
    </dgm:pt>
    <dgm:pt modelId="{F879CD53-01B8-4551-9368-B92B9BCCF0A8}" type="pres">
      <dgm:prSet presAssocID="{99B33EBD-A4EB-406E-BA99-1CB504FA5FF6}" presName="background3" presStyleLbl="node3" presStyleIdx="0" presStyleCnt="4"/>
      <dgm:spPr/>
    </dgm:pt>
    <dgm:pt modelId="{CB6B0E93-37F0-4090-84F0-A46072BAE065}" type="pres">
      <dgm:prSet presAssocID="{99B33EBD-A4EB-406E-BA99-1CB504FA5FF6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140AC57-9F1F-4B36-B133-BE03FC183222}" type="pres">
      <dgm:prSet presAssocID="{99B33EBD-A4EB-406E-BA99-1CB504FA5FF6}" presName="hierChild4" presStyleCnt="0"/>
      <dgm:spPr/>
    </dgm:pt>
    <dgm:pt modelId="{7652B3AB-2F48-42A0-A2BB-42FD67860269}" type="pres">
      <dgm:prSet presAssocID="{BB44C53D-081A-44C0-8D6E-16F7BE64385B}" presName="Name17" presStyleLbl="parChTrans1D3" presStyleIdx="1" presStyleCnt="4"/>
      <dgm:spPr/>
      <dgm:t>
        <a:bodyPr/>
        <a:lstStyle/>
        <a:p>
          <a:endParaRPr lang="pl-PL"/>
        </a:p>
      </dgm:t>
    </dgm:pt>
    <dgm:pt modelId="{CD0DF520-491E-480A-A507-AE8C7A3CDCF3}" type="pres">
      <dgm:prSet presAssocID="{6F6C9683-A9DB-4E96-8082-42ACCD797686}" presName="hierRoot3" presStyleCnt="0"/>
      <dgm:spPr/>
    </dgm:pt>
    <dgm:pt modelId="{DC3FC457-347D-4D08-A538-DC3F803906D2}" type="pres">
      <dgm:prSet presAssocID="{6F6C9683-A9DB-4E96-8082-42ACCD797686}" presName="composite3" presStyleCnt="0"/>
      <dgm:spPr/>
    </dgm:pt>
    <dgm:pt modelId="{6485A94F-8297-46DE-82BD-9B7B04783600}" type="pres">
      <dgm:prSet presAssocID="{6F6C9683-A9DB-4E96-8082-42ACCD797686}" presName="background3" presStyleLbl="node3" presStyleIdx="1" presStyleCnt="4"/>
      <dgm:spPr/>
    </dgm:pt>
    <dgm:pt modelId="{C7C012C3-B5FB-4B08-B587-5C309708FC66}" type="pres">
      <dgm:prSet presAssocID="{6F6C9683-A9DB-4E96-8082-42ACCD797686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20C1CC6-063F-411E-80E1-8AEA1D4C36A5}" type="pres">
      <dgm:prSet presAssocID="{6F6C9683-A9DB-4E96-8082-42ACCD797686}" presName="hierChild4" presStyleCnt="0"/>
      <dgm:spPr/>
    </dgm:pt>
    <dgm:pt modelId="{EDA9966B-C7A9-41DB-8A4C-FB077BCAC0E5}" type="pres">
      <dgm:prSet presAssocID="{0728A41A-15CD-4200-9D07-46F9825356E1}" presName="Name10" presStyleLbl="parChTrans1D2" presStyleIdx="1" presStyleCnt="2"/>
      <dgm:spPr/>
      <dgm:t>
        <a:bodyPr/>
        <a:lstStyle/>
        <a:p>
          <a:endParaRPr lang="pl-PL"/>
        </a:p>
      </dgm:t>
    </dgm:pt>
    <dgm:pt modelId="{01100FBA-EB61-4AF0-A6A7-11BDAEDB41B5}" type="pres">
      <dgm:prSet presAssocID="{8E029917-A527-43A8-90E0-754856F98329}" presName="hierRoot2" presStyleCnt="0"/>
      <dgm:spPr/>
    </dgm:pt>
    <dgm:pt modelId="{74C73DF1-14DF-4D2A-847A-5064C63E1C78}" type="pres">
      <dgm:prSet presAssocID="{8E029917-A527-43A8-90E0-754856F98329}" presName="composite2" presStyleCnt="0"/>
      <dgm:spPr/>
    </dgm:pt>
    <dgm:pt modelId="{18D031C0-D366-49B0-85B3-E171DE1D4065}" type="pres">
      <dgm:prSet presAssocID="{8E029917-A527-43A8-90E0-754856F98329}" presName="background2" presStyleLbl="node2" presStyleIdx="1" presStyleCnt="2"/>
      <dgm:spPr/>
    </dgm:pt>
    <dgm:pt modelId="{83544540-8D40-4C71-9A37-4BFEF314A3F8}" type="pres">
      <dgm:prSet presAssocID="{8E029917-A527-43A8-90E0-754856F9832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D80F696-2820-4E08-8EA3-855FE96E68F2}" type="pres">
      <dgm:prSet presAssocID="{8E029917-A527-43A8-90E0-754856F98329}" presName="hierChild3" presStyleCnt="0"/>
      <dgm:spPr/>
    </dgm:pt>
    <dgm:pt modelId="{753B5183-04E3-4AEA-A8A6-C88C008663A1}" type="pres">
      <dgm:prSet presAssocID="{71F99540-8D39-4C8C-8AD6-8C8D55852343}" presName="Name17" presStyleLbl="parChTrans1D3" presStyleIdx="2" presStyleCnt="4"/>
      <dgm:spPr/>
      <dgm:t>
        <a:bodyPr/>
        <a:lstStyle/>
        <a:p>
          <a:endParaRPr lang="pl-PL"/>
        </a:p>
      </dgm:t>
    </dgm:pt>
    <dgm:pt modelId="{119902ED-A7F1-4A7D-BCF6-D51E0D344359}" type="pres">
      <dgm:prSet presAssocID="{4FA6638B-3249-4F58-A29E-CD386B5CA2CA}" presName="hierRoot3" presStyleCnt="0"/>
      <dgm:spPr/>
    </dgm:pt>
    <dgm:pt modelId="{594541D6-56F3-43A9-B61E-6E28AB656012}" type="pres">
      <dgm:prSet presAssocID="{4FA6638B-3249-4F58-A29E-CD386B5CA2CA}" presName="composite3" presStyleCnt="0"/>
      <dgm:spPr/>
    </dgm:pt>
    <dgm:pt modelId="{588A699D-945A-4773-91CC-0B241DF4382F}" type="pres">
      <dgm:prSet presAssocID="{4FA6638B-3249-4F58-A29E-CD386B5CA2CA}" presName="background3" presStyleLbl="node3" presStyleIdx="2" presStyleCnt="4"/>
      <dgm:spPr/>
    </dgm:pt>
    <dgm:pt modelId="{3F2EC19C-170D-41E1-AA00-3D44EAAFF2C7}" type="pres">
      <dgm:prSet presAssocID="{4FA6638B-3249-4F58-A29E-CD386B5CA2CA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AA68948-CF0E-4E4E-8454-18450012A78F}" type="pres">
      <dgm:prSet presAssocID="{4FA6638B-3249-4F58-A29E-CD386B5CA2CA}" presName="hierChild4" presStyleCnt="0"/>
      <dgm:spPr/>
    </dgm:pt>
    <dgm:pt modelId="{F6B82123-8AB8-4B6B-8425-5CED262198E1}" type="pres">
      <dgm:prSet presAssocID="{826FAD6B-9837-420E-99A5-8F611BFB80F6}" presName="Name17" presStyleLbl="parChTrans1D3" presStyleIdx="3" presStyleCnt="4"/>
      <dgm:spPr/>
      <dgm:t>
        <a:bodyPr/>
        <a:lstStyle/>
        <a:p>
          <a:endParaRPr lang="pl-PL"/>
        </a:p>
      </dgm:t>
    </dgm:pt>
    <dgm:pt modelId="{F153ACE9-1636-43C6-92D6-AAE560C40EDE}" type="pres">
      <dgm:prSet presAssocID="{9D0D7FFB-4A0C-42CB-BDFC-F16699E74BB3}" presName="hierRoot3" presStyleCnt="0"/>
      <dgm:spPr/>
    </dgm:pt>
    <dgm:pt modelId="{E888F46E-A922-45AF-8AC7-6A800A3E81FF}" type="pres">
      <dgm:prSet presAssocID="{9D0D7FFB-4A0C-42CB-BDFC-F16699E74BB3}" presName="composite3" presStyleCnt="0"/>
      <dgm:spPr/>
    </dgm:pt>
    <dgm:pt modelId="{D2616F30-A780-49F8-8F9F-B92B61564BF2}" type="pres">
      <dgm:prSet presAssocID="{9D0D7FFB-4A0C-42CB-BDFC-F16699E74BB3}" presName="background3" presStyleLbl="node3" presStyleIdx="3" presStyleCnt="4"/>
      <dgm:spPr/>
    </dgm:pt>
    <dgm:pt modelId="{7C501017-BB65-477C-829D-EC543E23ED50}" type="pres">
      <dgm:prSet presAssocID="{9D0D7FFB-4A0C-42CB-BDFC-F16699E74BB3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F62B2C7-8A5B-4D94-AB49-4326E3859035}" type="pres">
      <dgm:prSet presAssocID="{9D0D7FFB-4A0C-42CB-BDFC-F16699E74BB3}" presName="hierChild4" presStyleCnt="0"/>
      <dgm:spPr/>
    </dgm:pt>
  </dgm:ptLst>
  <dgm:cxnLst>
    <dgm:cxn modelId="{A8DBD857-525F-4690-A701-73F5CC2D2D91}" type="presOf" srcId="{826FAD6B-9837-420E-99A5-8F611BFB80F6}" destId="{F6B82123-8AB8-4B6B-8425-5CED262198E1}" srcOrd="0" destOrd="0" presId="urn:microsoft.com/office/officeart/2005/8/layout/hierarchy1"/>
    <dgm:cxn modelId="{F625161E-D99B-4B9B-837E-D0CC592B932D}" type="presOf" srcId="{99B33EBD-A4EB-406E-BA99-1CB504FA5FF6}" destId="{CB6B0E93-37F0-4090-84F0-A46072BAE065}" srcOrd="0" destOrd="0" presId="urn:microsoft.com/office/officeart/2005/8/layout/hierarchy1"/>
    <dgm:cxn modelId="{C4EB4C91-346D-4520-9DB0-C584D395C8F4}" type="presOf" srcId="{0728A41A-15CD-4200-9D07-46F9825356E1}" destId="{EDA9966B-C7A9-41DB-8A4C-FB077BCAC0E5}" srcOrd="0" destOrd="0" presId="urn:microsoft.com/office/officeart/2005/8/layout/hierarchy1"/>
    <dgm:cxn modelId="{A7244851-9223-464C-89F2-F8C1D39856F8}" type="presOf" srcId="{6F6C9683-A9DB-4E96-8082-42ACCD797686}" destId="{C7C012C3-B5FB-4B08-B587-5C309708FC66}" srcOrd="0" destOrd="0" presId="urn:microsoft.com/office/officeart/2005/8/layout/hierarchy1"/>
    <dgm:cxn modelId="{98457B68-04AA-4EBD-910B-DBEF4F72C456}" type="presOf" srcId="{9D0D7FFB-4A0C-42CB-BDFC-F16699E74BB3}" destId="{7C501017-BB65-477C-829D-EC543E23ED50}" srcOrd="0" destOrd="0" presId="urn:microsoft.com/office/officeart/2005/8/layout/hierarchy1"/>
    <dgm:cxn modelId="{A05B5AAA-C0F2-42C0-9DF2-9D2D624C208F}" type="presOf" srcId="{8E029917-A527-43A8-90E0-754856F98329}" destId="{83544540-8D40-4C71-9A37-4BFEF314A3F8}" srcOrd="0" destOrd="0" presId="urn:microsoft.com/office/officeart/2005/8/layout/hierarchy1"/>
    <dgm:cxn modelId="{1738B54B-9C81-41EE-9A29-042B6A143199}" srcId="{3B311922-92F7-4DAA-9745-D747DB6B6900}" destId="{6113851F-6A72-4AD1-ADB7-01E355E43130}" srcOrd="0" destOrd="0" parTransId="{3ED6A288-D721-491D-9428-390277109135}" sibTransId="{D3C4181B-9892-4170-94E5-6912E229A348}"/>
    <dgm:cxn modelId="{D087F258-3118-4D26-AD70-A417D0DA617A}" srcId="{8E029917-A527-43A8-90E0-754856F98329}" destId="{9D0D7FFB-4A0C-42CB-BDFC-F16699E74BB3}" srcOrd="1" destOrd="0" parTransId="{826FAD6B-9837-420E-99A5-8F611BFB80F6}" sibTransId="{C6B75857-8878-41F0-A597-FAB2A846422D}"/>
    <dgm:cxn modelId="{F0637FEA-E929-4832-A3CA-2AA6D3851A46}" srcId="{8E029917-A527-43A8-90E0-754856F98329}" destId="{4FA6638B-3249-4F58-A29E-CD386B5CA2CA}" srcOrd="0" destOrd="0" parTransId="{71F99540-8D39-4C8C-8AD6-8C8D55852343}" sibTransId="{1307913F-253D-4739-81EC-1195FC757C9F}"/>
    <dgm:cxn modelId="{C10A2C67-2E11-4BF3-A1C6-FC5D29C10D78}" type="presOf" srcId="{71F99540-8D39-4C8C-8AD6-8C8D55852343}" destId="{753B5183-04E3-4AEA-A8A6-C88C008663A1}" srcOrd="0" destOrd="0" presId="urn:microsoft.com/office/officeart/2005/8/layout/hierarchy1"/>
    <dgm:cxn modelId="{93EE3333-F02A-4DD3-B75B-91AC5ECEA599}" type="presOf" srcId="{FBC18A26-1E13-4BB2-84E7-C04A3FCB3BF8}" destId="{2D4EDECF-E58D-4C1B-9C1D-2AE0118C307B}" srcOrd="0" destOrd="0" presId="urn:microsoft.com/office/officeart/2005/8/layout/hierarchy1"/>
    <dgm:cxn modelId="{B3E9DF3F-D685-41F5-B7D7-EF5B6F4DEEE8}" srcId="{6113851F-6A72-4AD1-ADB7-01E355E43130}" destId="{50FD0774-B5B1-4234-9D34-D4B51CFC7DB1}" srcOrd="0" destOrd="0" parTransId="{FBC18A26-1E13-4BB2-84E7-C04A3FCB3BF8}" sibTransId="{42B60224-2F7D-4250-A4C4-F6782C2EE85A}"/>
    <dgm:cxn modelId="{D2285924-1E47-4397-AE5D-FD59B7898616}" type="presOf" srcId="{BB44C53D-081A-44C0-8D6E-16F7BE64385B}" destId="{7652B3AB-2F48-42A0-A2BB-42FD67860269}" srcOrd="0" destOrd="0" presId="urn:microsoft.com/office/officeart/2005/8/layout/hierarchy1"/>
    <dgm:cxn modelId="{F2113598-3A80-49C4-B39D-61A042CEF1EE}" srcId="{50FD0774-B5B1-4234-9D34-D4B51CFC7DB1}" destId="{99B33EBD-A4EB-406E-BA99-1CB504FA5FF6}" srcOrd="0" destOrd="0" parTransId="{F45D6BC4-6A40-4221-9140-4EC0F7B7E152}" sibTransId="{40A39A37-E58E-4D94-8E68-F62B7782A6B0}"/>
    <dgm:cxn modelId="{61782175-5026-4785-98CB-35446A79641A}" srcId="{6113851F-6A72-4AD1-ADB7-01E355E43130}" destId="{8E029917-A527-43A8-90E0-754856F98329}" srcOrd="1" destOrd="0" parTransId="{0728A41A-15CD-4200-9D07-46F9825356E1}" sibTransId="{98D50A24-509F-4009-97A6-319C502A4152}"/>
    <dgm:cxn modelId="{4CFED249-FE43-4F36-A5AF-AD4F4F36E0D8}" type="presOf" srcId="{4FA6638B-3249-4F58-A29E-CD386B5CA2CA}" destId="{3F2EC19C-170D-41E1-AA00-3D44EAAFF2C7}" srcOrd="0" destOrd="0" presId="urn:microsoft.com/office/officeart/2005/8/layout/hierarchy1"/>
    <dgm:cxn modelId="{197A4463-F3FF-422C-88CB-EC8449EA324F}" type="presOf" srcId="{3B311922-92F7-4DAA-9745-D747DB6B6900}" destId="{551D7373-477C-43FD-ABC7-6C1392C97890}" srcOrd="0" destOrd="0" presId="urn:microsoft.com/office/officeart/2005/8/layout/hierarchy1"/>
    <dgm:cxn modelId="{A013FDC4-EED0-444C-A451-DA03B95A8FCA}" srcId="{50FD0774-B5B1-4234-9D34-D4B51CFC7DB1}" destId="{6F6C9683-A9DB-4E96-8082-42ACCD797686}" srcOrd="1" destOrd="0" parTransId="{BB44C53D-081A-44C0-8D6E-16F7BE64385B}" sibTransId="{A0C3A78D-5714-4945-B457-646994D10FFC}"/>
    <dgm:cxn modelId="{79288F0F-165D-4561-A5DB-052F5E34DA0B}" type="presOf" srcId="{6113851F-6A72-4AD1-ADB7-01E355E43130}" destId="{64D00FA7-23F1-4E90-BD4F-9BBF9C5A85C0}" srcOrd="0" destOrd="0" presId="urn:microsoft.com/office/officeart/2005/8/layout/hierarchy1"/>
    <dgm:cxn modelId="{CAFB7C4C-04B6-45A1-9F59-25A065086D57}" type="presOf" srcId="{50FD0774-B5B1-4234-9D34-D4B51CFC7DB1}" destId="{F2827C38-B044-4FA7-B624-9EB9156D8162}" srcOrd="0" destOrd="0" presId="urn:microsoft.com/office/officeart/2005/8/layout/hierarchy1"/>
    <dgm:cxn modelId="{2D3EB694-E84E-4A3B-838E-A847C76F48D4}" type="presOf" srcId="{F45D6BC4-6A40-4221-9140-4EC0F7B7E152}" destId="{987CED25-7EE8-4D95-9FA1-D8E609F12B46}" srcOrd="0" destOrd="0" presId="urn:microsoft.com/office/officeart/2005/8/layout/hierarchy1"/>
    <dgm:cxn modelId="{7756A8E4-F596-4876-B409-E998E9235E44}" type="presParOf" srcId="{551D7373-477C-43FD-ABC7-6C1392C97890}" destId="{BA50C058-5BEE-46F3-9EC6-6DB8F75325ED}" srcOrd="0" destOrd="0" presId="urn:microsoft.com/office/officeart/2005/8/layout/hierarchy1"/>
    <dgm:cxn modelId="{8AE3B1D4-5CCC-4625-A378-0A66A4CAEE45}" type="presParOf" srcId="{BA50C058-5BEE-46F3-9EC6-6DB8F75325ED}" destId="{F34D0AAE-7784-474F-A7EF-C0C48CBF6CBF}" srcOrd="0" destOrd="0" presId="urn:microsoft.com/office/officeart/2005/8/layout/hierarchy1"/>
    <dgm:cxn modelId="{BF7BD7BA-E113-47D2-A21F-1E1BFCE09234}" type="presParOf" srcId="{F34D0AAE-7784-474F-A7EF-C0C48CBF6CBF}" destId="{5FB83D7E-D6E1-4186-991F-B096A8E72329}" srcOrd="0" destOrd="0" presId="urn:microsoft.com/office/officeart/2005/8/layout/hierarchy1"/>
    <dgm:cxn modelId="{EC045351-C175-47BE-8AE0-015DADC39008}" type="presParOf" srcId="{F34D0AAE-7784-474F-A7EF-C0C48CBF6CBF}" destId="{64D00FA7-23F1-4E90-BD4F-9BBF9C5A85C0}" srcOrd="1" destOrd="0" presId="urn:microsoft.com/office/officeart/2005/8/layout/hierarchy1"/>
    <dgm:cxn modelId="{4520A0B7-BA50-4587-B952-E8ADCEFACB95}" type="presParOf" srcId="{BA50C058-5BEE-46F3-9EC6-6DB8F75325ED}" destId="{58D14F9D-C22C-4197-A1A1-86D5BB695110}" srcOrd="1" destOrd="0" presId="urn:microsoft.com/office/officeart/2005/8/layout/hierarchy1"/>
    <dgm:cxn modelId="{6FECA555-C25B-46D1-BEA5-6C421E7CE11E}" type="presParOf" srcId="{58D14F9D-C22C-4197-A1A1-86D5BB695110}" destId="{2D4EDECF-E58D-4C1B-9C1D-2AE0118C307B}" srcOrd="0" destOrd="0" presId="urn:microsoft.com/office/officeart/2005/8/layout/hierarchy1"/>
    <dgm:cxn modelId="{942B1FD5-615B-4970-870D-8A9C6BB299A8}" type="presParOf" srcId="{58D14F9D-C22C-4197-A1A1-86D5BB695110}" destId="{0669EC7A-F243-4897-9D43-D953A34D904F}" srcOrd="1" destOrd="0" presId="urn:microsoft.com/office/officeart/2005/8/layout/hierarchy1"/>
    <dgm:cxn modelId="{0FBFE8A9-6F4F-4D42-9DA0-75140E5F463F}" type="presParOf" srcId="{0669EC7A-F243-4897-9D43-D953A34D904F}" destId="{BFDEA2A0-7C29-4219-85BD-A3324CBAA931}" srcOrd="0" destOrd="0" presId="urn:microsoft.com/office/officeart/2005/8/layout/hierarchy1"/>
    <dgm:cxn modelId="{253DD758-1AB8-4CD1-B52B-9F4A8E07E9A1}" type="presParOf" srcId="{BFDEA2A0-7C29-4219-85BD-A3324CBAA931}" destId="{1CCDD41A-3955-4070-B0F2-5742ED2EB449}" srcOrd="0" destOrd="0" presId="urn:microsoft.com/office/officeart/2005/8/layout/hierarchy1"/>
    <dgm:cxn modelId="{63A59BF4-415D-43BC-B190-C8AA41F12E16}" type="presParOf" srcId="{BFDEA2A0-7C29-4219-85BD-A3324CBAA931}" destId="{F2827C38-B044-4FA7-B624-9EB9156D8162}" srcOrd="1" destOrd="0" presId="urn:microsoft.com/office/officeart/2005/8/layout/hierarchy1"/>
    <dgm:cxn modelId="{4B40AD52-B29E-4E36-8697-F1C4E39E572B}" type="presParOf" srcId="{0669EC7A-F243-4897-9D43-D953A34D904F}" destId="{D2135D01-6E5F-464E-B16D-570E8E664B0E}" srcOrd="1" destOrd="0" presId="urn:microsoft.com/office/officeart/2005/8/layout/hierarchy1"/>
    <dgm:cxn modelId="{5660D30C-78D8-480D-BC2B-BFBB964944AE}" type="presParOf" srcId="{D2135D01-6E5F-464E-B16D-570E8E664B0E}" destId="{987CED25-7EE8-4D95-9FA1-D8E609F12B46}" srcOrd="0" destOrd="0" presId="urn:microsoft.com/office/officeart/2005/8/layout/hierarchy1"/>
    <dgm:cxn modelId="{AB20D281-26DF-459A-B386-42B8116C1ECB}" type="presParOf" srcId="{D2135D01-6E5F-464E-B16D-570E8E664B0E}" destId="{C168B066-04E7-4D13-8357-9968EA5101D6}" srcOrd="1" destOrd="0" presId="urn:microsoft.com/office/officeart/2005/8/layout/hierarchy1"/>
    <dgm:cxn modelId="{B7A883C9-DD48-4AFA-9770-24A9E1791A9E}" type="presParOf" srcId="{C168B066-04E7-4D13-8357-9968EA5101D6}" destId="{4C5441C7-F823-47B7-BF25-7D262E9F231D}" srcOrd="0" destOrd="0" presId="urn:microsoft.com/office/officeart/2005/8/layout/hierarchy1"/>
    <dgm:cxn modelId="{19CA2A0A-9648-40B3-AB38-E85A5D596C29}" type="presParOf" srcId="{4C5441C7-F823-47B7-BF25-7D262E9F231D}" destId="{F879CD53-01B8-4551-9368-B92B9BCCF0A8}" srcOrd="0" destOrd="0" presId="urn:microsoft.com/office/officeart/2005/8/layout/hierarchy1"/>
    <dgm:cxn modelId="{45E06EF2-10C1-498C-8C6C-4B3C694F8277}" type="presParOf" srcId="{4C5441C7-F823-47B7-BF25-7D262E9F231D}" destId="{CB6B0E93-37F0-4090-84F0-A46072BAE065}" srcOrd="1" destOrd="0" presId="urn:microsoft.com/office/officeart/2005/8/layout/hierarchy1"/>
    <dgm:cxn modelId="{8E762BA5-7DC9-4DBA-B3FA-97575A1F0A8D}" type="presParOf" srcId="{C168B066-04E7-4D13-8357-9968EA5101D6}" destId="{6140AC57-9F1F-4B36-B133-BE03FC183222}" srcOrd="1" destOrd="0" presId="urn:microsoft.com/office/officeart/2005/8/layout/hierarchy1"/>
    <dgm:cxn modelId="{73ACF3B6-AEA8-4BD9-A8B6-66B0CEF253A8}" type="presParOf" srcId="{D2135D01-6E5F-464E-B16D-570E8E664B0E}" destId="{7652B3AB-2F48-42A0-A2BB-42FD67860269}" srcOrd="2" destOrd="0" presId="urn:microsoft.com/office/officeart/2005/8/layout/hierarchy1"/>
    <dgm:cxn modelId="{2EF25C00-DA9B-44E0-B041-68AF1E06FB96}" type="presParOf" srcId="{D2135D01-6E5F-464E-B16D-570E8E664B0E}" destId="{CD0DF520-491E-480A-A507-AE8C7A3CDCF3}" srcOrd="3" destOrd="0" presId="urn:microsoft.com/office/officeart/2005/8/layout/hierarchy1"/>
    <dgm:cxn modelId="{FA890F0C-4F3C-46CF-B5AC-B111EA6E5506}" type="presParOf" srcId="{CD0DF520-491E-480A-A507-AE8C7A3CDCF3}" destId="{DC3FC457-347D-4D08-A538-DC3F803906D2}" srcOrd="0" destOrd="0" presId="urn:microsoft.com/office/officeart/2005/8/layout/hierarchy1"/>
    <dgm:cxn modelId="{579FEB9A-1753-4287-AB30-45C8ECEC48AB}" type="presParOf" srcId="{DC3FC457-347D-4D08-A538-DC3F803906D2}" destId="{6485A94F-8297-46DE-82BD-9B7B04783600}" srcOrd="0" destOrd="0" presId="urn:microsoft.com/office/officeart/2005/8/layout/hierarchy1"/>
    <dgm:cxn modelId="{92FE0FBD-BF4E-428B-ACCB-600FFEFCF31E}" type="presParOf" srcId="{DC3FC457-347D-4D08-A538-DC3F803906D2}" destId="{C7C012C3-B5FB-4B08-B587-5C309708FC66}" srcOrd="1" destOrd="0" presId="urn:microsoft.com/office/officeart/2005/8/layout/hierarchy1"/>
    <dgm:cxn modelId="{FEAAA318-D170-42D3-A438-BEE68A17B425}" type="presParOf" srcId="{CD0DF520-491E-480A-A507-AE8C7A3CDCF3}" destId="{C20C1CC6-063F-411E-80E1-8AEA1D4C36A5}" srcOrd="1" destOrd="0" presId="urn:microsoft.com/office/officeart/2005/8/layout/hierarchy1"/>
    <dgm:cxn modelId="{AEAE4B0B-F1A7-4B5D-A2B5-93BF7FB0DB61}" type="presParOf" srcId="{58D14F9D-C22C-4197-A1A1-86D5BB695110}" destId="{EDA9966B-C7A9-41DB-8A4C-FB077BCAC0E5}" srcOrd="2" destOrd="0" presId="urn:microsoft.com/office/officeart/2005/8/layout/hierarchy1"/>
    <dgm:cxn modelId="{D2D02311-3D4F-4A2C-B75D-95490899FD0D}" type="presParOf" srcId="{58D14F9D-C22C-4197-A1A1-86D5BB695110}" destId="{01100FBA-EB61-4AF0-A6A7-11BDAEDB41B5}" srcOrd="3" destOrd="0" presId="urn:microsoft.com/office/officeart/2005/8/layout/hierarchy1"/>
    <dgm:cxn modelId="{64ABD680-6E1D-4A27-B0B7-99DE35F1A6E5}" type="presParOf" srcId="{01100FBA-EB61-4AF0-A6A7-11BDAEDB41B5}" destId="{74C73DF1-14DF-4D2A-847A-5064C63E1C78}" srcOrd="0" destOrd="0" presId="urn:microsoft.com/office/officeart/2005/8/layout/hierarchy1"/>
    <dgm:cxn modelId="{AED63B77-F7F3-4FC6-A9DB-7C9719E346BB}" type="presParOf" srcId="{74C73DF1-14DF-4D2A-847A-5064C63E1C78}" destId="{18D031C0-D366-49B0-85B3-E171DE1D4065}" srcOrd="0" destOrd="0" presId="urn:microsoft.com/office/officeart/2005/8/layout/hierarchy1"/>
    <dgm:cxn modelId="{C30F613C-1311-4C85-9586-F9808F52BC41}" type="presParOf" srcId="{74C73DF1-14DF-4D2A-847A-5064C63E1C78}" destId="{83544540-8D40-4C71-9A37-4BFEF314A3F8}" srcOrd="1" destOrd="0" presId="urn:microsoft.com/office/officeart/2005/8/layout/hierarchy1"/>
    <dgm:cxn modelId="{F3E44944-61CA-436E-AF74-A4FA911F0FA2}" type="presParOf" srcId="{01100FBA-EB61-4AF0-A6A7-11BDAEDB41B5}" destId="{8D80F696-2820-4E08-8EA3-855FE96E68F2}" srcOrd="1" destOrd="0" presId="urn:microsoft.com/office/officeart/2005/8/layout/hierarchy1"/>
    <dgm:cxn modelId="{E17B153A-F8E3-4082-87D2-4FD4D2251E51}" type="presParOf" srcId="{8D80F696-2820-4E08-8EA3-855FE96E68F2}" destId="{753B5183-04E3-4AEA-A8A6-C88C008663A1}" srcOrd="0" destOrd="0" presId="urn:microsoft.com/office/officeart/2005/8/layout/hierarchy1"/>
    <dgm:cxn modelId="{C64B85BB-6F24-429D-A57D-9153F5C7AA48}" type="presParOf" srcId="{8D80F696-2820-4E08-8EA3-855FE96E68F2}" destId="{119902ED-A7F1-4A7D-BCF6-D51E0D344359}" srcOrd="1" destOrd="0" presId="urn:microsoft.com/office/officeart/2005/8/layout/hierarchy1"/>
    <dgm:cxn modelId="{EC4AD831-8279-40C9-8AFF-88D518E23BF1}" type="presParOf" srcId="{119902ED-A7F1-4A7D-BCF6-D51E0D344359}" destId="{594541D6-56F3-43A9-B61E-6E28AB656012}" srcOrd="0" destOrd="0" presId="urn:microsoft.com/office/officeart/2005/8/layout/hierarchy1"/>
    <dgm:cxn modelId="{62B38636-4037-4C6A-B0DA-2CC9D76C6158}" type="presParOf" srcId="{594541D6-56F3-43A9-B61E-6E28AB656012}" destId="{588A699D-945A-4773-91CC-0B241DF4382F}" srcOrd="0" destOrd="0" presId="urn:microsoft.com/office/officeart/2005/8/layout/hierarchy1"/>
    <dgm:cxn modelId="{0913F1EF-DE04-4293-87FB-B6D1CC2CBE60}" type="presParOf" srcId="{594541D6-56F3-43A9-B61E-6E28AB656012}" destId="{3F2EC19C-170D-41E1-AA00-3D44EAAFF2C7}" srcOrd="1" destOrd="0" presId="urn:microsoft.com/office/officeart/2005/8/layout/hierarchy1"/>
    <dgm:cxn modelId="{EA5C7914-1C42-42D4-B3AE-0BC3363B36F7}" type="presParOf" srcId="{119902ED-A7F1-4A7D-BCF6-D51E0D344359}" destId="{DAA68948-CF0E-4E4E-8454-18450012A78F}" srcOrd="1" destOrd="0" presId="urn:microsoft.com/office/officeart/2005/8/layout/hierarchy1"/>
    <dgm:cxn modelId="{348BFFDA-39BD-4E1C-ABFD-88CEC780DFB6}" type="presParOf" srcId="{8D80F696-2820-4E08-8EA3-855FE96E68F2}" destId="{F6B82123-8AB8-4B6B-8425-5CED262198E1}" srcOrd="2" destOrd="0" presId="urn:microsoft.com/office/officeart/2005/8/layout/hierarchy1"/>
    <dgm:cxn modelId="{F5615FC8-24D9-4BAF-B5F4-FC3DC918684A}" type="presParOf" srcId="{8D80F696-2820-4E08-8EA3-855FE96E68F2}" destId="{F153ACE9-1636-43C6-92D6-AAE560C40EDE}" srcOrd="3" destOrd="0" presId="urn:microsoft.com/office/officeart/2005/8/layout/hierarchy1"/>
    <dgm:cxn modelId="{CC9B7559-C658-4878-9922-E6104421258C}" type="presParOf" srcId="{F153ACE9-1636-43C6-92D6-AAE560C40EDE}" destId="{E888F46E-A922-45AF-8AC7-6A800A3E81FF}" srcOrd="0" destOrd="0" presId="urn:microsoft.com/office/officeart/2005/8/layout/hierarchy1"/>
    <dgm:cxn modelId="{6C2D5539-59EB-49AA-9366-C8E53C5960FA}" type="presParOf" srcId="{E888F46E-A922-45AF-8AC7-6A800A3E81FF}" destId="{D2616F30-A780-49F8-8F9F-B92B61564BF2}" srcOrd="0" destOrd="0" presId="urn:microsoft.com/office/officeart/2005/8/layout/hierarchy1"/>
    <dgm:cxn modelId="{567016DC-01F5-420D-B79F-EBF370F71287}" type="presParOf" srcId="{E888F46E-A922-45AF-8AC7-6A800A3E81FF}" destId="{7C501017-BB65-477C-829D-EC543E23ED50}" srcOrd="1" destOrd="0" presId="urn:microsoft.com/office/officeart/2005/8/layout/hierarchy1"/>
    <dgm:cxn modelId="{84202CB9-9425-4673-897B-129D80832C84}" type="presParOf" srcId="{F153ACE9-1636-43C6-92D6-AAE560C40EDE}" destId="{CF62B2C7-8A5B-4D94-AB49-4326E385903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18286B1-8128-483C-8B91-0039CB452904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BEC03A0A-3E02-4415-969F-F3C95E1BE262}">
      <dgm:prSet phldrT="[Tekst]"/>
      <dgm:spPr/>
      <dgm:t>
        <a:bodyPr/>
        <a:lstStyle/>
        <a:p>
          <a:r>
            <a:rPr lang="pl-PL" dirty="0" smtClean="0"/>
            <a:t>1. aktywność edukacyjną skierowaną na zdobycie wiedzy na temat przedsiębiorczości i innowacyjności oraz rozwój predyspozycji badanych</a:t>
          </a:r>
          <a:endParaRPr lang="pl-PL" dirty="0"/>
        </a:p>
      </dgm:t>
    </dgm:pt>
    <dgm:pt modelId="{7A43025B-CF0D-48B0-95D0-A486CA27E618}" type="parTrans" cxnId="{1D11F239-626D-4422-BAEA-EE704CEADCAE}">
      <dgm:prSet/>
      <dgm:spPr/>
      <dgm:t>
        <a:bodyPr/>
        <a:lstStyle/>
        <a:p>
          <a:endParaRPr lang="pl-PL"/>
        </a:p>
      </dgm:t>
    </dgm:pt>
    <dgm:pt modelId="{839B0E00-C642-4CB4-A44F-D9C63211229F}" type="sibTrans" cxnId="{1D11F239-626D-4422-BAEA-EE704CEADCAE}">
      <dgm:prSet/>
      <dgm:spPr/>
      <dgm:t>
        <a:bodyPr/>
        <a:lstStyle/>
        <a:p>
          <a:endParaRPr lang="pl-PL"/>
        </a:p>
      </dgm:t>
    </dgm:pt>
    <dgm:pt modelId="{240082AE-A110-4B5A-A62D-F200FEE80184}">
      <dgm:prSet phldrT="[Tekst]"/>
      <dgm:spPr/>
      <dgm:t>
        <a:bodyPr/>
        <a:lstStyle/>
        <a:p>
          <a:r>
            <a:rPr lang="pl-PL" dirty="0" smtClean="0"/>
            <a:t>3. aktywność w wymiarze </a:t>
          </a:r>
          <a:r>
            <a:rPr lang="pl-PL" dirty="0" err="1" smtClean="0"/>
            <a:t>społeczno</a:t>
          </a:r>
          <a:r>
            <a:rPr lang="pl-PL" dirty="0" smtClean="0"/>
            <a:t> – politycznym (współdecydowanie o sprawach najbliższego otoczenia)</a:t>
          </a:r>
          <a:endParaRPr lang="pl-PL" dirty="0"/>
        </a:p>
      </dgm:t>
    </dgm:pt>
    <dgm:pt modelId="{FAB70461-A59E-441A-8585-42A32AFA2A66}" type="parTrans" cxnId="{A13FD102-CC39-4BC1-93AE-D3EBBF547304}">
      <dgm:prSet/>
      <dgm:spPr/>
      <dgm:t>
        <a:bodyPr/>
        <a:lstStyle/>
        <a:p>
          <a:endParaRPr lang="pl-PL"/>
        </a:p>
      </dgm:t>
    </dgm:pt>
    <dgm:pt modelId="{D2E9B9E9-E0B2-42FC-9614-5647F15F03BF}" type="sibTrans" cxnId="{A13FD102-CC39-4BC1-93AE-D3EBBF547304}">
      <dgm:prSet/>
      <dgm:spPr/>
      <dgm:t>
        <a:bodyPr/>
        <a:lstStyle/>
        <a:p>
          <a:endParaRPr lang="pl-PL"/>
        </a:p>
      </dgm:t>
    </dgm:pt>
    <dgm:pt modelId="{768A26D3-0D64-4CBE-BC85-B539CE3F94DB}">
      <dgm:prSet phldrT="[Tekst]"/>
      <dgm:spPr/>
      <dgm:t>
        <a:bodyPr/>
        <a:lstStyle/>
        <a:p>
          <a:r>
            <a:rPr lang="pl-PL" dirty="0" smtClean="0"/>
            <a:t>4. nastawienie do podejmowania aktywności w wymiarze ekonomicznym i działania w tym obszarze</a:t>
          </a:r>
          <a:endParaRPr lang="pl-PL" dirty="0"/>
        </a:p>
      </dgm:t>
    </dgm:pt>
    <dgm:pt modelId="{13FBE5A0-6238-47FC-A883-1F140B4B1A3F}" type="parTrans" cxnId="{7B69DD9A-F4B4-43DF-9485-E67644846454}">
      <dgm:prSet/>
      <dgm:spPr/>
      <dgm:t>
        <a:bodyPr/>
        <a:lstStyle/>
        <a:p>
          <a:endParaRPr lang="pl-PL"/>
        </a:p>
      </dgm:t>
    </dgm:pt>
    <dgm:pt modelId="{A675CE2A-A5E2-42E3-B472-28B3A0CDDB42}" type="sibTrans" cxnId="{7B69DD9A-F4B4-43DF-9485-E67644846454}">
      <dgm:prSet/>
      <dgm:spPr/>
      <dgm:t>
        <a:bodyPr/>
        <a:lstStyle/>
        <a:p>
          <a:endParaRPr lang="pl-PL"/>
        </a:p>
      </dgm:t>
    </dgm:pt>
    <dgm:pt modelId="{5BA55F87-3AF1-4DB1-BDB7-DFD9F0594F39}">
      <dgm:prSet/>
      <dgm:spPr/>
      <dgm:t>
        <a:bodyPr/>
        <a:lstStyle/>
        <a:p>
          <a:r>
            <a:rPr lang="pl-PL" dirty="0" smtClean="0"/>
            <a:t>2. wiedza i przekonania na temat przedsiębiorczości (stosunek do niej)</a:t>
          </a:r>
          <a:endParaRPr lang="pl-PL" dirty="0"/>
        </a:p>
      </dgm:t>
    </dgm:pt>
    <dgm:pt modelId="{938EA522-9CA4-4A16-B3AD-009EA0891B76}" type="parTrans" cxnId="{196D136C-D068-4150-9A87-B15E004ECDB4}">
      <dgm:prSet/>
      <dgm:spPr/>
      <dgm:t>
        <a:bodyPr/>
        <a:lstStyle/>
        <a:p>
          <a:endParaRPr lang="pl-PL"/>
        </a:p>
      </dgm:t>
    </dgm:pt>
    <dgm:pt modelId="{F2AE2BC1-8686-4232-8B41-2046588A291E}" type="sibTrans" cxnId="{196D136C-D068-4150-9A87-B15E004ECDB4}">
      <dgm:prSet/>
      <dgm:spPr/>
      <dgm:t>
        <a:bodyPr/>
        <a:lstStyle/>
        <a:p>
          <a:endParaRPr lang="pl-PL"/>
        </a:p>
      </dgm:t>
    </dgm:pt>
    <dgm:pt modelId="{8836470A-8E3D-43DD-A207-1D8F9A0E2A3A}" type="pres">
      <dgm:prSet presAssocID="{818286B1-8128-483C-8B91-0039CB45290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5F7DECE-F43B-4721-B63C-2C455452600B}" type="pres">
      <dgm:prSet presAssocID="{818286B1-8128-483C-8B91-0039CB452904}" presName="dummyMaxCanvas" presStyleCnt="0">
        <dgm:presLayoutVars/>
      </dgm:prSet>
      <dgm:spPr/>
    </dgm:pt>
    <dgm:pt modelId="{D202CE21-B6EE-438A-8966-3616A3FB3AE8}" type="pres">
      <dgm:prSet presAssocID="{818286B1-8128-483C-8B91-0039CB45290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957E5-4813-498F-AC58-C86C581E85F9}" type="pres">
      <dgm:prSet presAssocID="{818286B1-8128-483C-8B91-0039CB45290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8B11C64-3E89-476A-93CD-BC7FD200607D}" type="pres">
      <dgm:prSet presAssocID="{818286B1-8128-483C-8B91-0039CB45290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2472FB-CCA0-4CF1-8843-0FE0D9DA2AFB}" type="pres">
      <dgm:prSet presAssocID="{818286B1-8128-483C-8B91-0039CB45290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8BB5716-15D8-424E-B0EF-73371212A1F0}" type="pres">
      <dgm:prSet presAssocID="{818286B1-8128-483C-8B91-0039CB45290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63729B6-C1F7-4C10-B547-F6D97AA6EC1E}" type="pres">
      <dgm:prSet presAssocID="{818286B1-8128-483C-8B91-0039CB45290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4AA852-608D-4BF7-BE8B-CB9385F171E3}" type="pres">
      <dgm:prSet presAssocID="{818286B1-8128-483C-8B91-0039CB45290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7166ECF-E35E-45AF-92F1-B25963E4B507}" type="pres">
      <dgm:prSet presAssocID="{818286B1-8128-483C-8B91-0039CB45290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39E7A49-77B3-48B2-9F9C-F2499AC34539}" type="pres">
      <dgm:prSet presAssocID="{818286B1-8128-483C-8B91-0039CB45290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518165D-0C74-4629-A2D3-C2565262110B}" type="pres">
      <dgm:prSet presAssocID="{818286B1-8128-483C-8B91-0039CB45290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E51ED26-1BCF-4052-9C4E-4A26CAB91D15}" type="pres">
      <dgm:prSet presAssocID="{818286B1-8128-483C-8B91-0039CB45290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F5EE818-8E78-44A2-BE7D-3AC3057AC4F5}" type="presOf" srcId="{5BA55F87-3AF1-4DB1-BDB7-DFD9F0594F39}" destId="{212957E5-4813-498F-AC58-C86C581E85F9}" srcOrd="0" destOrd="0" presId="urn:microsoft.com/office/officeart/2005/8/layout/vProcess5"/>
    <dgm:cxn modelId="{7427A399-9E64-4F06-B902-A17103F139C1}" type="presOf" srcId="{5BA55F87-3AF1-4DB1-BDB7-DFD9F0594F39}" destId="{839E7A49-77B3-48B2-9F9C-F2499AC34539}" srcOrd="1" destOrd="0" presId="urn:microsoft.com/office/officeart/2005/8/layout/vProcess5"/>
    <dgm:cxn modelId="{A13FEBDA-CA86-46E0-83A1-E4E3F5F9F26D}" type="presOf" srcId="{768A26D3-0D64-4CBE-BC85-B539CE3F94DB}" destId="{EE51ED26-1BCF-4052-9C4E-4A26CAB91D15}" srcOrd="1" destOrd="0" presId="urn:microsoft.com/office/officeart/2005/8/layout/vProcess5"/>
    <dgm:cxn modelId="{196D136C-D068-4150-9A87-B15E004ECDB4}" srcId="{818286B1-8128-483C-8B91-0039CB452904}" destId="{5BA55F87-3AF1-4DB1-BDB7-DFD9F0594F39}" srcOrd="1" destOrd="0" parTransId="{938EA522-9CA4-4A16-B3AD-009EA0891B76}" sibTransId="{F2AE2BC1-8686-4232-8B41-2046588A291E}"/>
    <dgm:cxn modelId="{7B69DD9A-F4B4-43DF-9485-E67644846454}" srcId="{818286B1-8128-483C-8B91-0039CB452904}" destId="{768A26D3-0D64-4CBE-BC85-B539CE3F94DB}" srcOrd="3" destOrd="0" parTransId="{13FBE5A0-6238-47FC-A883-1F140B4B1A3F}" sibTransId="{A675CE2A-A5E2-42E3-B472-28B3A0CDDB42}"/>
    <dgm:cxn modelId="{A13FD102-CC39-4BC1-93AE-D3EBBF547304}" srcId="{818286B1-8128-483C-8B91-0039CB452904}" destId="{240082AE-A110-4B5A-A62D-F200FEE80184}" srcOrd="2" destOrd="0" parTransId="{FAB70461-A59E-441A-8585-42A32AFA2A66}" sibTransId="{D2E9B9E9-E0B2-42FC-9614-5647F15F03BF}"/>
    <dgm:cxn modelId="{1D11F239-626D-4422-BAEA-EE704CEADCAE}" srcId="{818286B1-8128-483C-8B91-0039CB452904}" destId="{BEC03A0A-3E02-4415-969F-F3C95E1BE262}" srcOrd="0" destOrd="0" parTransId="{7A43025B-CF0D-48B0-95D0-A486CA27E618}" sibTransId="{839B0E00-C642-4CB4-A44F-D9C63211229F}"/>
    <dgm:cxn modelId="{AD331DB1-9AEC-4DE9-8F86-4CBD885B354F}" type="presOf" srcId="{240082AE-A110-4B5A-A62D-F200FEE80184}" destId="{C518165D-0C74-4629-A2D3-C2565262110B}" srcOrd="1" destOrd="0" presId="urn:microsoft.com/office/officeart/2005/8/layout/vProcess5"/>
    <dgm:cxn modelId="{F34F7E04-282A-4A96-97B3-96467E13800B}" type="presOf" srcId="{D2E9B9E9-E0B2-42FC-9614-5647F15F03BF}" destId="{F94AA852-608D-4BF7-BE8B-CB9385F171E3}" srcOrd="0" destOrd="0" presId="urn:microsoft.com/office/officeart/2005/8/layout/vProcess5"/>
    <dgm:cxn modelId="{268289F8-2DCA-48E0-84BC-20E42C7521F0}" type="presOf" srcId="{768A26D3-0D64-4CBE-BC85-B539CE3F94DB}" destId="{192472FB-CCA0-4CF1-8843-0FE0D9DA2AFB}" srcOrd="0" destOrd="0" presId="urn:microsoft.com/office/officeart/2005/8/layout/vProcess5"/>
    <dgm:cxn modelId="{ED9940E6-BF97-45E1-8F40-24A74B51A773}" type="presOf" srcId="{839B0E00-C642-4CB4-A44F-D9C63211229F}" destId="{F8BB5716-15D8-424E-B0EF-73371212A1F0}" srcOrd="0" destOrd="0" presId="urn:microsoft.com/office/officeart/2005/8/layout/vProcess5"/>
    <dgm:cxn modelId="{89BB8728-5A60-4D72-A7F4-59D4001563FD}" type="presOf" srcId="{818286B1-8128-483C-8B91-0039CB452904}" destId="{8836470A-8E3D-43DD-A207-1D8F9A0E2A3A}" srcOrd="0" destOrd="0" presId="urn:microsoft.com/office/officeart/2005/8/layout/vProcess5"/>
    <dgm:cxn modelId="{8C20F0A8-8B5B-4B2B-8D8E-26F62608F5F1}" type="presOf" srcId="{F2AE2BC1-8686-4232-8B41-2046588A291E}" destId="{263729B6-C1F7-4C10-B547-F6D97AA6EC1E}" srcOrd="0" destOrd="0" presId="urn:microsoft.com/office/officeart/2005/8/layout/vProcess5"/>
    <dgm:cxn modelId="{1B537065-EB6D-4890-BCE9-81F9A1872FDB}" type="presOf" srcId="{BEC03A0A-3E02-4415-969F-F3C95E1BE262}" destId="{87166ECF-E35E-45AF-92F1-B25963E4B507}" srcOrd="1" destOrd="0" presId="urn:microsoft.com/office/officeart/2005/8/layout/vProcess5"/>
    <dgm:cxn modelId="{F5481C84-1229-43B7-A532-61453AB9D638}" type="presOf" srcId="{240082AE-A110-4B5A-A62D-F200FEE80184}" destId="{08B11C64-3E89-476A-93CD-BC7FD200607D}" srcOrd="0" destOrd="0" presId="urn:microsoft.com/office/officeart/2005/8/layout/vProcess5"/>
    <dgm:cxn modelId="{59C576F3-C6BF-4ADC-9E46-6DA243C9F979}" type="presOf" srcId="{BEC03A0A-3E02-4415-969F-F3C95E1BE262}" destId="{D202CE21-B6EE-438A-8966-3616A3FB3AE8}" srcOrd="0" destOrd="0" presId="urn:microsoft.com/office/officeart/2005/8/layout/vProcess5"/>
    <dgm:cxn modelId="{B9A420D0-D442-4CF4-B6EC-E882A7D8ED1D}" type="presParOf" srcId="{8836470A-8E3D-43DD-A207-1D8F9A0E2A3A}" destId="{65F7DECE-F43B-4721-B63C-2C455452600B}" srcOrd="0" destOrd="0" presId="urn:microsoft.com/office/officeart/2005/8/layout/vProcess5"/>
    <dgm:cxn modelId="{0CE626D0-A85D-4E04-91FA-9D5310A6BB4F}" type="presParOf" srcId="{8836470A-8E3D-43DD-A207-1D8F9A0E2A3A}" destId="{D202CE21-B6EE-438A-8966-3616A3FB3AE8}" srcOrd="1" destOrd="0" presId="urn:microsoft.com/office/officeart/2005/8/layout/vProcess5"/>
    <dgm:cxn modelId="{72FBDE82-943C-4EFF-89C3-DF6FD9A049C0}" type="presParOf" srcId="{8836470A-8E3D-43DD-A207-1D8F9A0E2A3A}" destId="{212957E5-4813-498F-AC58-C86C581E85F9}" srcOrd="2" destOrd="0" presId="urn:microsoft.com/office/officeart/2005/8/layout/vProcess5"/>
    <dgm:cxn modelId="{A84B7728-D906-4E57-B421-BB48B69B7ABA}" type="presParOf" srcId="{8836470A-8E3D-43DD-A207-1D8F9A0E2A3A}" destId="{08B11C64-3E89-476A-93CD-BC7FD200607D}" srcOrd="3" destOrd="0" presId="urn:microsoft.com/office/officeart/2005/8/layout/vProcess5"/>
    <dgm:cxn modelId="{6E0C9AAC-241D-4FF6-9BA1-14A3043CD331}" type="presParOf" srcId="{8836470A-8E3D-43DD-A207-1D8F9A0E2A3A}" destId="{192472FB-CCA0-4CF1-8843-0FE0D9DA2AFB}" srcOrd="4" destOrd="0" presId="urn:microsoft.com/office/officeart/2005/8/layout/vProcess5"/>
    <dgm:cxn modelId="{F2174041-99DF-473A-B772-D623B34442DB}" type="presParOf" srcId="{8836470A-8E3D-43DD-A207-1D8F9A0E2A3A}" destId="{F8BB5716-15D8-424E-B0EF-73371212A1F0}" srcOrd="5" destOrd="0" presId="urn:microsoft.com/office/officeart/2005/8/layout/vProcess5"/>
    <dgm:cxn modelId="{173AF7A8-34CF-4A0C-AF7D-C179430F5335}" type="presParOf" srcId="{8836470A-8E3D-43DD-A207-1D8F9A0E2A3A}" destId="{263729B6-C1F7-4C10-B547-F6D97AA6EC1E}" srcOrd="6" destOrd="0" presId="urn:microsoft.com/office/officeart/2005/8/layout/vProcess5"/>
    <dgm:cxn modelId="{A02F6B29-F5F8-4F5B-85FB-2701ADB49E04}" type="presParOf" srcId="{8836470A-8E3D-43DD-A207-1D8F9A0E2A3A}" destId="{F94AA852-608D-4BF7-BE8B-CB9385F171E3}" srcOrd="7" destOrd="0" presId="urn:microsoft.com/office/officeart/2005/8/layout/vProcess5"/>
    <dgm:cxn modelId="{D8E8F7C4-A883-4E93-995E-90914B787E80}" type="presParOf" srcId="{8836470A-8E3D-43DD-A207-1D8F9A0E2A3A}" destId="{87166ECF-E35E-45AF-92F1-B25963E4B507}" srcOrd="8" destOrd="0" presId="urn:microsoft.com/office/officeart/2005/8/layout/vProcess5"/>
    <dgm:cxn modelId="{8CB6D563-2778-4DA2-B325-9598668052DC}" type="presParOf" srcId="{8836470A-8E3D-43DD-A207-1D8F9A0E2A3A}" destId="{839E7A49-77B3-48B2-9F9C-F2499AC34539}" srcOrd="9" destOrd="0" presId="urn:microsoft.com/office/officeart/2005/8/layout/vProcess5"/>
    <dgm:cxn modelId="{B2AABC8F-6205-4433-B800-00D663F9A674}" type="presParOf" srcId="{8836470A-8E3D-43DD-A207-1D8F9A0E2A3A}" destId="{C518165D-0C74-4629-A2D3-C2565262110B}" srcOrd="10" destOrd="0" presId="urn:microsoft.com/office/officeart/2005/8/layout/vProcess5"/>
    <dgm:cxn modelId="{0D59816C-F26C-4462-8632-790328FDC237}" type="presParOf" srcId="{8836470A-8E3D-43DD-A207-1D8F9A0E2A3A}" destId="{EE51ED26-1BCF-4052-9C4E-4A26CAB91D1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9BBFF-EBAB-4A7A-AD49-9EF8C613410A}">
      <dsp:nvSpPr>
        <dsp:cNvPr id="0" name=""/>
        <dsp:cNvSpPr/>
      </dsp:nvSpPr>
      <dsp:spPr>
        <a:xfrm>
          <a:off x="2410984" y="1434494"/>
          <a:ext cx="3325278" cy="332527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 smtClean="0"/>
            <a:t>przedsiębiorczość</a:t>
          </a:r>
          <a:endParaRPr lang="pl-PL" sz="1900" b="1" kern="1200" dirty="0"/>
        </a:p>
      </dsp:txBody>
      <dsp:txXfrm>
        <a:off x="2897960" y="1921470"/>
        <a:ext cx="2351326" cy="2351326"/>
      </dsp:txXfrm>
    </dsp:sp>
    <dsp:sp modelId="{205013D4-430B-470B-96F9-8138AF40F834}">
      <dsp:nvSpPr>
        <dsp:cNvPr id="0" name=""/>
        <dsp:cNvSpPr/>
      </dsp:nvSpPr>
      <dsp:spPr>
        <a:xfrm>
          <a:off x="3242304" y="102592"/>
          <a:ext cx="1662639" cy="1662639"/>
        </a:xfrm>
        <a:prstGeom prst="ellipse">
          <a:avLst/>
        </a:prstGeom>
        <a:solidFill>
          <a:schemeClr val="accent2">
            <a:alpha val="50000"/>
            <a:hueOff val="-1813441"/>
            <a:satOff val="1047"/>
            <a:lumOff val="-192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socjologia</a:t>
          </a:r>
          <a:endParaRPr lang="pl-PL" sz="1400" b="1" kern="1200" dirty="0"/>
        </a:p>
      </dsp:txBody>
      <dsp:txXfrm>
        <a:off x="3485792" y="346080"/>
        <a:ext cx="1175663" cy="1175663"/>
      </dsp:txXfrm>
    </dsp:sp>
    <dsp:sp modelId="{63B95355-D0ED-4932-968D-7AA1505F6422}">
      <dsp:nvSpPr>
        <dsp:cNvPr id="0" name=""/>
        <dsp:cNvSpPr/>
      </dsp:nvSpPr>
      <dsp:spPr>
        <a:xfrm>
          <a:off x="5299650" y="1597341"/>
          <a:ext cx="1662639" cy="1662639"/>
        </a:xfrm>
        <a:prstGeom prst="ellipse">
          <a:avLst/>
        </a:prstGeom>
        <a:solidFill>
          <a:schemeClr val="accent2">
            <a:alpha val="50000"/>
            <a:hueOff val="-3626881"/>
            <a:satOff val="2094"/>
            <a:lumOff val="-38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psychologia</a:t>
          </a:r>
          <a:endParaRPr lang="pl-PL" sz="1400" b="1" kern="1200" dirty="0"/>
        </a:p>
      </dsp:txBody>
      <dsp:txXfrm>
        <a:off x="5543138" y="1840829"/>
        <a:ext cx="1175663" cy="1175663"/>
      </dsp:txXfrm>
    </dsp:sp>
    <dsp:sp modelId="{EE5183BD-8714-46AF-B314-E8F0A201E21A}">
      <dsp:nvSpPr>
        <dsp:cNvPr id="0" name=""/>
        <dsp:cNvSpPr/>
      </dsp:nvSpPr>
      <dsp:spPr>
        <a:xfrm>
          <a:off x="4513814" y="4015897"/>
          <a:ext cx="1662639" cy="1662639"/>
        </a:xfrm>
        <a:prstGeom prst="ellipse">
          <a:avLst/>
        </a:prstGeom>
        <a:solidFill>
          <a:schemeClr val="accent2">
            <a:alpha val="50000"/>
            <a:hueOff val="-5440322"/>
            <a:satOff val="3142"/>
            <a:lumOff val="-57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ekonomia</a:t>
          </a:r>
          <a:endParaRPr lang="pl-PL" sz="1400" b="1" kern="1200" dirty="0"/>
        </a:p>
      </dsp:txBody>
      <dsp:txXfrm>
        <a:off x="4757302" y="4259385"/>
        <a:ext cx="1175663" cy="1175663"/>
      </dsp:txXfrm>
    </dsp:sp>
    <dsp:sp modelId="{0ADAAA94-E4B5-4F52-AC37-0DE231DB18AE}">
      <dsp:nvSpPr>
        <dsp:cNvPr id="0" name=""/>
        <dsp:cNvSpPr/>
      </dsp:nvSpPr>
      <dsp:spPr>
        <a:xfrm>
          <a:off x="1970794" y="4015897"/>
          <a:ext cx="1662639" cy="1662639"/>
        </a:xfrm>
        <a:prstGeom prst="ellipse">
          <a:avLst/>
        </a:prstGeom>
        <a:solidFill>
          <a:schemeClr val="accent2">
            <a:alpha val="50000"/>
            <a:hueOff val="-7253762"/>
            <a:satOff val="4189"/>
            <a:lumOff val="-7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pedagogika</a:t>
          </a:r>
          <a:endParaRPr lang="pl-PL" sz="1400" b="1" kern="1200" dirty="0"/>
        </a:p>
      </dsp:txBody>
      <dsp:txXfrm>
        <a:off x="2214282" y="4259385"/>
        <a:ext cx="1175663" cy="1175663"/>
      </dsp:txXfrm>
    </dsp:sp>
    <dsp:sp modelId="{A36482E2-89DD-43B1-BC24-0698DC940F31}">
      <dsp:nvSpPr>
        <dsp:cNvPr id="0" name=""/>
        <dsp:cNvSpPr/>
      </dsp:nvSpPr>
      <dsp:spPr>
        <a:xfrm>
          <a:off x="1184958" y="1597341"/>
          <a:ext cx="1662639" cy="1662639"/>
        </a:xfrm>
        <a:prstGeom prst="ellipse">
          <a:avLst/>
        </a:prstGeom>
        <a:solidFill>
          <a:schemeClr val="accent2">
            <a:alpha val="50000"/>
            <a:hueOff val="-9067202"/>
            <a:satOff val="5236"/>
            <a:lumOff val="-96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zarządzania</a:t>
          </a:r>
          <a:endParaRPr lang="pl-PL" sz="1400" b="1" kern="1200" dirty="0"/>
        </a:p>
      </dsp:txBody>
      <dsp:txXfrm>
        <a:off x="1428446" y="1840829"/>
        <a:ext cx="1175663" cy="117566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D38C2-E186-4D1F-AF98-E4AE48047906}">
      <dsp:nvSpPr>
        <dsp:cNvPr id="0" name=""/>
        <dsp:cNvSpPr/>
      </dsp:nvSpPr>
      <dsp:spPr>
        <a:xfrm>
          <a:off x="0" y="1037602"/>
          <a:ext cx="7632848" cy="3053139"/>
        </a:xfrm>
        <a:prstGeom prst="leftRightRibbon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BB6ED8-FE8E-4ACC-A424-43AA2E19F60F}">
      <dsp:nvSpPr>
        <dsp:cNvPr id="0" name=""/>
        <dsp:cNvSpPr/>
      </dsp:nvSpPr>
      <dsp:spPr>
        <a:xfrm>
          <a:off x="915941" y="1571901"/>
          <a:ext cx="2518839" cy="149603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3124" rIns="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b="1" kern="1200" dirty="0" smtClean="0"/>
            <a:t>Podejście atrybutywne</a:t>
          </a:r>
          <a:endParaRPr lang="pl-PL" sz="2900" b="1" kern="1200" dirty="0"/>
        </a:p>
      </dsp:txBody>
      <dsp:txXfrm>
        <a:off x="915941" y="1571901"/>
        <a:ext cx="2518839" cy="1496038"/>
      </dsp:txXfrm>
    </dsp:sp>
    <dsp:sp modelId="{B3D0C5B9-5038-4486-BC8B-88174B85B15B}">
      <dsp:nvSpPr>
        <dsp:cNvPr id="0" name=""/>
        <dsp:cNvSpPr/>
      </dsp:nvSpPr>
      <dsp:spPr>
        <a:xfrm>
          <a:off x="3816424" y="2060404"/>
          <a:ext cx="2976810" cy="149603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3124" rIns="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b="1" kern="1200" dirty="0" smtClean="0"/>
            <a:t>Podejście czynnościowe</a:t>
          </a:r>
          <a:endParaRPr lang="pl-PL" sz="2900" b="1" kern="1200" dirty="0"/>
        </a:p>
      </dsp:txBody>
      <dsp:txXfrm>
        <a:off x="3816424" y="2060404"/>
        <a:ext cx="2976810" cy="14960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EC01E-248B-4B79-83D4-E21B7ED5F210}">
      <dsp:nvSpPr>
        <dsp:cNvPr id="0" name=""/>
        <dsp:cNvSpPr/>
      </dsp:nvSpPr>
      <dsp:spPr>
        <a:xfrm>
          <a:off x="2472183" y="1511"/>
          <a:ext cx="2523232" cy="126161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Komponent poznawczy</a:t>
          </a:r>
          <a:endParaRPr lang="pl-PL" sz="2000" b="1" kern="1200" dirty="0"/>
        </a:p>
      </dsp:txBody>
      <dsp:txXfrm>
        <a:off x="2509134" y="38462"/>
        <a:ext cx="2449330" cy="1187714"/>
      </dsp:txXfrm>
    </dsp:sp>
    <dsp:sp modelId="{1265AF23-74B7-499D-986E-99D2D115D36D}">
      <dsp:nvSpPr>
        <dsp:cNvPr id="0" name=""/>
        <dsp:cNvSpPr/>
      </dsp:nvSpPr>
      <dsp:spPr>
        <a:xfrm rot="3600000">
          <a:off x="4117998" y="2216029"/>
          <a:ext cx="1315252" cy="44156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b="1" kern="1200"/>
        </a:p>
      </dsp:txBody>
      <dsp:txXfrm>
        <a:off x="4250468" y="2304342"/>
        <a:ext cx="1050313" cy="264939"/>
      </dsp:txXfrm>
    </dsp:sp>
    <dsp:sp modelId="{8789A98F-C73B-4834-A490-EAF23C3E2202}">
      <dsp:nvSpPr>
        <dsp:cNvPr id="0" name=""/>
        <dsp:cNvSpPr/>
      </dsp:nvSpPr>
      <dsp:spPr>
        <a:xfrm>
          <a:off x="4555832" y="3610497"/>
          <a:ext cx="2523232" cy="1261616"/>
        </a:xfrm>
        <a:prstGeom prst="roundRect">
          <a:avLst>
            <a:gd name="adj" fmla="val 10000"/>
          </a:avLst>
        </a:prstGeom>
        <a:solidFill>
          <a:schemeClr val="accent5">
            <a:hueOff val="-7009648"/>
            <a:satOff val="10306"/>
            <a:lumOff val="8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Komponent </a:t>
          </a:r>
          <a:r>
            <a:rPr lang="pl-PL" sz="2000" b="1" kern="1200" dirty="0" err="1" smtClean="0"/>
            <a:t>emocjonalno</a:t>
          </a:r>
          <a:r>
            <a:rPr lang="pl-PL" sz="2000" b="1" kern="1200" dirty="0" smtClean="0"/>
            <a:t> - oceniający</a:t>
          </a:r>
          <a:endParaRPr lang="pl-PL" sz="2000" b="1" kern="1200" dirty="0"/>
        </a:p>
      </dsp:txBody>
      <dsp:txXfrm>
        <a:off x="4592783" y="3647448"/>
        <a:ext cx="2449330" cy="1187714"/>
      </dsp:txXfrm>
    </dsp:sp>
    <dsp:sp modelId="{E36CF4D8-F995-468F-ACAD-AE665ED61695}">
      <dsp:nvSpPr>
        <dsp:cNvPr id="0" name=""/>
        <dsp:cNvSpPr/>
      </dsp:nvSpPr>
      <dsp:spPr>
        <a:xfrm rot="10800000">
          <a:off x="3076173" y="4020522"/>
          <a:ext cx="1315252" cy="44156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-7009648"/>
            <a:satOff val="10306"/>
            <a:lumOff val="8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b="1" kern="1200"/>
        </a:p>
      </dsp:txBody>
      <dsp:txXfrm rot="10800000">
        <a:off x="3208642" y="4108835"/>
        <a:ext cx="1050313" cy="264939"/>
      </dsp:txXfrm>
    </dsp:sp>
    <dsp:sp modelId="{605A7B41-DC33-447E-94DB-881015B36BCE}">
      <dsp:nvSpPr>
        <dsp:cNvPr id="0" name=""/>
        <dsp:cNvSpPr/>
      </dsp:nvSpPr>
      <dsp:spPr>
        <a:xfrm>
          <a:off x="388535" y="3610497"/>
          <a:ext cx="2523232" cy="1261616"/>
        </a:xfrm>
        <a:prstGeom prst="roundRect">
          <a:avLst>
            <a:gd name="adj" fmla="val 10000"/>
          </a:avLst>
        </a:prstGeom>
        <a:solidFill>
          <a:schemeClr val="accent5">
            <a:hueOff val="-14019296"/>
            <a:satOff val="20613"/>
            <a:lumOff val="17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Komponent behawioralny</a:t>
          </a:r>
          <a:endParaRPr lang="pl-PL" sz="2000" b="1" kern="1200" dirty="0"/>
        </a:p>
      </dsp:txBody>
      <dsp:txXfrm>
        <a:off x="425486" y="3647448"/>
        <a:ext cx="2449330" cy="1187714"/>
      </dsp:txXfrm>
    </dsp:sp>
    <dsp:sp modelId="{80663580-5FFE-4DE8-B5B3-427EE3DEF854}">
      <dsp:nvSpPr>
        <dsp:cNvPr id="0" name=""/>
        <dsp:cNvSpPr/>
      </dsp:nvSpPr>
      <dsp:spPr>
        <a:xfrm rot="18000000">
          <a:off x="2034349" y="2216029"/>
          <a:ext cx="1315252" cy="44156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-14019296"/>
            <a:satOff val="20613"/>
            <a:lumOff val="17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b="1" kern="1200"/>
        </a:p>
      </dsp:txBody>
      <dsp:txXfrm>
        <a:off x="2166819" y="2304342"/>
        <a:ext cx="1050313" cy="2649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953FA-67FA-4ABD-9EA5-2FEF06509703}" type="datetimeFigureOut">
              <a:rPr lang="pl-PL" smtClean="0"/>
              <a:t>2015-06-29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CE377-A086-478A-9188-7C75B7B3F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6636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137AC6-842E-4F1C-8E31-1213B720929F}" type="datetime1">
              <a:rPr lang="pl-PL" smtClean="0"/>
              <a:t>2015-06-29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27CB6-C4CB-42A6-8152-FD53F5B9092A}" type="datetime1">
              <a:rPr lang="pl-PL" smtClean="0"/>
              <a:t>2015-06-29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53EF-6049-4F79-A257-ABAFD17B001E}" type="datetime1">
              <a:rPr lang="pl-PL" smtClean="0"/>
              <a:t>2015-06-29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D30B06-B4D8-4656-B799-2158D05D4BC8}" type="datetime1">
              <a:rPr lang="pl-PL" smtClean="0"/>
              <a:t>2015-06-29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B402F43-50DB-454A-AC3F-2F38A095462C}" type="datetime1">
              <a:rPr lang="pl-PL" smtClean="0"/>
              <a:t>2015-06-29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A35C-4282-4E0E-BA93-B8CA31F35F88}" type="datetime1">
              <a:rPr lang="pl-PL" smtClean="0"/>
              <a:t>2015-06-29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A27-E714-447A-AFDE-9D7BAFF31183}" type="datetime1">
              <a:rPr lang="pl-PL" smtClean="0"/>
              <a:t>2015-06-29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652007-7EA5-4331-8736-7F3AF0DEAEBC}" type="datetime1">
              <a:rPr lang="pl-PL" smtClean="0"/>
              <a:t>2015-06-29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A709-F818-4C57-BCE4-17B741EB0633}" type="datetime1">
              <a:rPr lang="pl-PL" smtClean="0"/>
              <a:t>2015-06-29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00FB62-C44C-4E35-B6B2-4EC31009C13C}" type="datetime1">
              <a:rPr lang="pl-PL" smtClean="0"/>
              <a:t>2015-06-29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80C06-389E-4F84-8812-AF87FBB19FB8}" type="datetime1">
              <a:rPr lang="pl-PL" smtClean="0"/>
              <a:t>2015-06-29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823D75-3B21-4E50-A03E-5FD0C3F18AB3}" type="datetime1">
              <a:rPr lang="pl-PL" smtClean="0"/>
              <a:t>2015-06-29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55776" y="3429000"/>
            <a:ext cx="6172200" cy="3029722"/>
          </a:xfrm>
        </p:spPr>
        <p:txBody>
          <a:bodyPr>
            <a:noAutofit/>
          </a:bodyPr>
          <a:lstStyle/>
          <a:p>
            <a:r>
              <a:rPr lang="pl-PL" sz="2000" dirty="0"/>
              <a:t>Uwarunkowania i mechanizmy zrównoważonego rozwoju na obszarach wiejskich – identyfikacja i ocena postaw młodzieży wiejskiej w zakresie przedsiębiorczości i innowacyjności oraz możliwości ich wykorzystania dla rozwoju lokalnego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683"/>
            <a:ext cx="1492007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519" y="16113"/>
            <a:ext cx="933578" cy="93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4330"/>
            <a:ext cx="223224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4330"/>
            <a:ext cx="1656184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-60920"/>
            <a:ext cx="20193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1787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Główny cel badania</a:t>
            </a:r>
            <a:endParaRPr lang="pl-PL" dirty="0"/>
          </a:p>
        </p:txBody>
      </p:sp>
      <p:sp>
        <p:nvSpPr>
          <p:cNvPr id="4" name="Schemat blokowy: proces alternatywny 3"/>
          <p:cNvSpPr/>
          <p:nvPr/>
        </p:nvSpPr>
        <p:spPr>
          <a:xfrm>
            <a:off x="1115616" y="2420888"/>
            <a:ext cx="6552728" cy="2304256"/>
          </a:xfrm>
          <a:prstGeom prst="flowChartAlternateProcess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Głównym celem zrealizowanego badania było zdobycie informacji umożliwiających zidentyfikowanie różnych wymiarów postaw młodzieży wiejskiej w zakresie przedsiębiorczości i innowacyjności i dokonanie oceny ich poziomu, a także dokonanie oceny możliwości wykorzystania tych postaw dla rozwoju lokalnego.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6591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7467600" cy="1143000"/>
          </a:xfrm>
        </p:spPr>
        <p:txBody>
          <a:bodyPr/>
          <a:lstStyle/>
          <a:p>
            <a:r>
              <a:rPr lang="pl-PL" dirty="0" smtClean="0"/>
              <a:t>Cele szczegółowe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6093296"/>
          </a:xfrm>
        </p:spPr>
        <p:txBody>
          <a:bodyPr>
            <a:normAutofit fontScale="85000" lnSpcReduction="20000"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b="1" dirty="0">
                <a:solidFill>
                  <a:schemeClr val="accent1"/>
                </a:solidFill>
              </a:rPr>
              <a:t>1. Identyfikacja i ocena postaw i zachowań młodzieży wiejskiej w zakresie przedsiębiorczości i innowacyjności </a:t>
            </a:r>
            <a:endParaRPr lang="pl-PL" dirty="0">
              <a:solidFill>
                <a:schemeClr val="accent1"/>
              </a:solidFill>
            </a:endParaRPr>
          </a:p>
          <a:p>
            <a:r>
              <a:rPr lang="pl-PL" dirty="0"/>
              <a:t>Ocena zakresu wiedzy badanej młodzieży wiejskiej na temat przedsiębiorczości i innowacyjności </a:t>
            </a:r>
          </a:p>
          <a:p>
            <a:r>
              <a:rPr lang="pl-PL" dirty="0"/>
              <a:t>Analiza i opis stosunku badanej młodzieży do działań innowacyjnych i przedsiębiorczych </a:t>
            </a:r>
          </a:p>
          <a:p>
            <a:r>
              <a:rPr lang="pl-PL" dirty="0"/>
              <a:t>Opis zachowań badanej młodzieży w obszarze przedsiębiorczości i innowacyjności </a:t>
            </a:r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r>
              <a:rPr lang="pl-PL" b="1" dirty="0">
                <a:solidFill>
                  <a:schemeClr val="accent2"/>
                </a:solidFill>
              </a:rPr>
              <a:t>2. Ocena możliwości wykorzystania postaw i zachowań młodzieży wiejskiej w zakresie przedsiębiorczości i innowacyjności dla rozwoju lokalnego (zrównoważonego) </a:t>
            </a:r>
            <a:endParaRPr lang="pl-PL" dirty="0">
              <a:solidFill>
                <a:schemeClr val="accent2"/>
              </a:solidFill>
            </a:endParaRPr>
          </a:p>
          <a:p>
            <a:r>
              <a:rPr lang="pl-PL" dirty="0"/>
              <a:t>Analiza sytuacji </a:t>
            </a:r>
            <a:r>
              <a:rPr lang="pl-PL" dirty="0" err="1"/>
              <a:t>społeczno</a:t>
            </a:r>
            <a:r>
              <a:rPr lang="pl-PL" dirty="0"/>
              <a:t> – demograficznej badanych </a:t>
            </a:r>
          </a:p>
          <a:p>
            <a:r>
              <a:rPr lang="pl-PL" dirty="0"/>
              <a:t>Analiza sposobu postrzegania przez młodzież wiejską potencjału rozwojowego wsi, w tym związanego z zasobami lokalnymi </a:t>
            </a:r>
          </a:p>
          <a:p>
            <a:r>
              <a:rPr lang="pl-PL" dirty="0"/>
              <a:t>Analiza sytuacji </a:t>
            </a:r>
            <a:r>
              <a:rPr lang="pl-PL" dirty="0" err="1"/>
              <a:t>społeczno</a:t>
            </a:r>
            <a:r>
              <a:rPr lang="pl-PL" dirty="0"/>
              <a:t> – gospodarczej gmin, w których zamieszkuje badana młodzież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8410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Dobór próby badawczej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Dobór próby młodzieży wiejskiej do badań miał charakter celowy</a:t>
            </a:r>
            <a:r>
              <a:rPr lang="pl-PL" dirty="0" smtClean="0"/>
              <a:t>.</a:t>
            </a:r>
          </a:p>
          <a:p>
            <a:r>
              <a:rPr lang="pl-PL" dirty="0"/>
              <a:t>Włączeni do niej zostali uczniowie w wieku 16 – 25 lat kontynuujący edukację formalną w różnych typach szkół (uczelnie wyższe, liceum, technikum, zasadnicza szkoła zawodowa) zlokalizowanych na obszarach wiejskich lub w ich bezpośredniej bliskości.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4242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Kryteria doboru młodzieży studiującej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03441483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1985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Techniki badawcze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9812125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3678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Obszar badawczy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49606382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928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 badań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4087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3752"/>
            <a:ext cx="7467600" cy="1143000"/>
          </a:xfrm>
        </p:spPr>
        <p:txBody>
          <a:bodyPr/>
          <a:lstStyle/>
          <a:p>
            <a:r>
              <a:rPr lang="pl-PL" dirty="0" smtClean="0"/>
              <a:t>Uzyskane dane z poszczególnych województw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38711577"/>
              </p:ext>
            </p:extLst>
          </p:nvPr>
        </p:nvGraphicFramePr>
        <p:xfrm>
          <a:off x="611560" y="1916832"/>
          <a:ext cx="5050904" cy="2836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ówna się 4"/>
          <p:cNvSpPr/>
          <p:nvPr/>
        </p:nvSpPr>
        <p:spPr>
          <a:xfrm>
            <a:off x="5940152" y="1988840"/>
            <a:ext cx="1224136" cy="648072"/>
          </a:xfrm>
          <a:prstGeom prst="mathEqual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" name="Równa się 5"/>
          <p:cNvSpPr/>
          <p:nvPr/>
        </p:nvSpPr>
        <p:spPr>
          <a:xfrm>
            <a:off x="5940152" y="2996952"/>
            <a:ext cx="1224136" cy="648072"/>
          </a:xfrm>
          <a:prstGeom prst="mathEqual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Równa się 6"/>
          <p:cNvSpPr/>
          <p:nvPr/>
        </p:nvSpPr>
        <p:spPr>
          <a:xfrm>
            <a:off x="5940152" y="4077072"/>
            <a:ext cx="1224136" cy="648072"/>
          </a:xfrm>
          <a:prstGeom prst="mathEqual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7092280" y="206084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313 osób</a:t>
            </a:r>
            <a:endParaRPr lang="pl-PL" sz="24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092280" y="306896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308 osób</a:t>
            </a:r>
            <a:endParaRPr lang="pl-PL" sz="2400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7092280" y="414908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309 osób</a:t>
            </a:r>
            <a:endParaRPr lang="pl-PL" sz="2400" b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6016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Uzyskane dane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91682006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2034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963394" y="1988840"/>
            <a:ext cx="7056784" cy="280831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endParaRPr lang="pl-PL" sz="20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691680" y="2863664"/>
            <a:ext cx="5544616" cy="128541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pl-PL" b="1" dirty="0" smtClean="0"/>
              <a:t>1. Identyfikacja </a:t>
            </a:r>
            <a:r>
              <a:rPr lang="pl-PL" b="1" dirty="0"/>
              <a:t>postaw młodzieży wiejskiej w zakresie przedsiębiorczości i innowacyjności</a:t>
            </a:r>
            <a:endParaRPr lang="pl-PL" sz="20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901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wstęp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Badanie stanowi część projektu flagowego „Zrównoważony rozwój obszarów </a:t>
            </a:r>
            <a:r>
              <a:rPr lang="pl-PL" dirty="0" smtClean="0"/>
              <a:t>wiejskich” i nawiązuje </a:t>
            </a:r>
            <a:r>
              <a:rPr lang="pl-PL" dirty="0"/>
              <a:t>do problematyki podejmowanej na spotkaniach seminaryjnych i planowanych badaniach w jego ramach przez badaczy z Uniwersytetu Nauk Stosowanych </a:t>
            </a:r>
            <a:r>
              <a:rPr lang="pl-PL" dirty="0" err="1"/>
              <a:t>Mikkeli</a:t>
            </a:r>
            <a:r>
              <a:rPr lang="pl-PL" dirty="0"/>
              <a:t> z Finlandii i Szwedzkiego Uniwersytetu Rolniczego w Uppsala</a:t>
            </a:r>
            <a:r>
              <a:rPr lang="pl-PL" dirty="0" smtClean="0"/>
              <a:t>.</a:t>
            </a:r>
          </a:p>
          <a:p>
            <a:r>
              <a:rPr lang="pl-PL" dirty="0"/>
              <a:t>Założenia metodologiczne badań </a:t>
            </a:r>
            <a:r>
              <a:rPr lang="pl-PL" b="1" dirty="0"/>
              <a:t>postaw młodzieży wiejskiej w Polsce w zakresie przedsiębiorczości i innowacyjności </a:t>
            </a:r>
            <a:r>
              <a:rPr lang="pl-PL" dirty="0"/>
              <a:t>nawiązują do dotychczasowego dorobku teoretycznego i empirycznego w tym obszarze.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1862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467600" cy="1143000"/>
          </a:xfrm>
        </p:spPr>
        <p:txBody>
          <a:bodyPr/>
          <a:lstStyle/>
          <a:p>
            <a:r>
              <a:rPr lang="pl-PL" dirty="0" smtClean="0"/>
              <a:t>Cechy osoby przedsiębiorczej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446319"/>
              </p:ext>
            </p:extLst>
          </p:nvPr>
        </p:nvGraphicFramePr>
        <p:xfrm>
          <a:off x="323529" y="1268760"/>
          <a:ext cx="8208911" cy="5332696"/>
        </p:xfrm>
        <a:graphic>
          <a:graphicData uri="http://schemas.openxmlformats.org/drawingml/2006/table">
            <a:tbl>
              <a:tblPr firstRow="1" firstCol="1" bandRow="1"/>
              <a:tblGrid>
                <a:gridCol w="3096343"/>
                <a:gridCol w="2592288"/>
                <a:gridCol w="2520280"/>
              </a:tblGrid>
              <a:tr h="630344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Cecha osoby przedsiębiorczej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Liczebność wskazanych cech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Procent ważnych odpowiedzi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37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aktywność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5,1%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816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umiejętność rozwiązywania problemów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230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27,7%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37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gospodarność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9,7%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37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skłonność do ryzyka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21,7%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37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orientacja na sukces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60,2%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37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innowacyjność i twórczość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657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79,1%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37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umiejętności interpersonalne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228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27,4%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816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pozytywne cechy osobowościowe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9,4%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37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przymioty intelektualne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204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24,5%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816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umiejętność samoorganizacji do pracy i działań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402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48,4%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0820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Cechy osoby przedsiębiorczej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Odpowiedzi kobiet i mężczyzn w typowaniu pierwszych trzech cech pokrywały się, </a:t>
            </a:r>
            <a:r>
              <a:rPr lang="pl-PL" dirty="0"/>
              <a:t>w dalszej kolejności kobiety podkreślały praktyczny wymiar osobowości przedsiębiorczych (rozwiązywanie problemów), a mężczyźni intelektualny. </a:t>
            </a:r>
            <a:endParaRPr lang="pl-PL" dirty="0" smtClean="0"/>
          </a:p>
          <a:p>
            <a:r>
              <a:rPr lang="pl-PL" dirty="0" smtClean="0"/>
              <a:t>Jak </a:t>
            </a:r>
            <a:r>
              <a:rPr lang="pl-PL" dirty="0"/>
              <a:t>wynika z danych pomimo różnic, nie ma jednoznacznej prawidłowości określającej współzależność pomiędzy kategorią, w której mieści się wskazywana przez badanych cecha przedsiębiorczości a płcią, etapem edukacji czy typem szkoły lub województwa.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7638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Cechy osoby innowacyjnej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l-PL" sz="2200" dirty="0"/>
              <a:t>Do najczęściej wymienianych cech należały: 1. kreatywność i spostrzegawczość (45,9% wskazań), 2. otwartość na zmiany (14,3% wskazań), elokwencja (9,1%wskazań). </a:t>
            </a:r>
            <a:endParaRPr lang="pl-PL" sz="2200" dirty="0" smtClean="0"/>
          </a:p>
          <a:p>
            <a:r>
              <a:rPr lang="pl-PL" sz="2200" dirty="0" smtClean="0"/>
              <a:t>Każda </a:t>
            </a:r>
            <a:r>
              <a:rPr lang="pl-PL" sz="2200" dirty="0"/>
              <a:t>z pozostałych cech </a:t>
            </a:r>
            <a:r>
              <a:rPr lang="pl-PL" sz="2200" dirty="0" smtClean="0"/>
              <a:t>była </a:t>
            </a:r>
            <a:r>
              <a:rPr lang="pl-PL" sz="2200" dirty="0"/>
              <a:t>wymieniana przez mniej niż około </a:t>
            </a:r>
            <a:r>
              <a:rPr lang="pl-PL" sz="2200" dirty="0" smtClean="0"/>
              <a:t>7% </a:t>
            </a:r>
            <a:r>
              <a:rPr lang="pl-PL" sz="2200" dirty="0"/>
              <a:t>badanych. Wśród nich znalazły się: pewność siebie (6,1% wskazań), gotowość do podejmowania wyzwań (5,1%wskazań), zorganizowanie i rzetelność w działaniu (4,6% wskazań), konsekwencja w działaniu (3,9% wskazań), gotowość do podejmowania ryzyka (3,5% wskazań), nowoczesność (2,4% wskazań), komunikatywność (1,1% wskazań), adaptacyjność (0,9% wskazań) oraz przywództwo (0,6% wskazań).</a:t>
            </a:r>
          </a:p>
          <a:p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34021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Cechy osoby innowacyjnej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Wszyscy studenci oraz około 90% uczniów szkół ponadgimnazjalnych było przekonanych, iż cechami osób innowacyjnych są kreatywność i spostrzegawczość. Stosunkowo więcej studentów (około połowy tej zbiorowości) niż uczniów (1/5 z nich) była zdania, iż taką cechą jest otwartość na zmiany</a:t>
            </a:r>
            <a:r>
              <a:rPr lang="pl-PL" dirty="0" smtClean="0"/>
              <a:t>.</a:t>
            </a:r>
          </a:p>
          <a:p>
            <a:r>
              <a:rPr lang="pl-PL" dirty="0" smtClean="0"/>
              <a:t> </a:t>
            </a:r>
            <a:r>
              <a:rPr lang="pl-PL" dirty="0"/>
              <a:t>Kobiety częściej niż mężczyźni do cech osoby innowacyjnej zaliczały kreatywność i spostrzegawczość, jak również otwartość na zmiany.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5067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963394" y="1988840"/>
            <a:ext cx="7056784" cy="280831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endParaRPr lang="pl-PL" sz="2000" b="1" dirty="0">
              <a:solidFill>
                <a:prstClr val="white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691680" y="2863664"/>
            <a:ext cx="5544616" cy="128541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pl-PL" b="1" dirty="0" smtClean="0"/>
              <a:t>2. Analiza </a:t>
            </a:r>
            <a:r>
              <a:rPr lang="pl-PL" b="1" dirty="0"/>
              <a:t>i opis stosunku badanej młodzieży do działań innowacyjnych i przedsiębiorczych</a:t>
            </a:r>
            <a:endParaRPr lang="pl-PL" sz="2000" b="1" dirty="0">
              <a:solidFill>
                <a:prstClr val="white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4431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Przejawy przedsiębiorczości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365435"/>
              </p:ext>
            </p:extLst>
          </p:nvPr>
        </p:nvGraphicFramePr>
        <p:xfrm>
          <a:off x="1043608" y="1556792"/>
          <a:ext cx="6264696" cy="4754880"/>
        </p:xfrm>
        <a:graphic>
          <a:graphicData uri="http://schemas.openxmlformats.org/drawingml/2006/table">
            <a:tbl>
              <a:tblPr firstRow="1" firstCol="1" bandRow="1"/>
              <a:tblGrid>
                <a:gridCol w="3129280"/>
                <a:gridCol w="1479232"/>
                <a:gridCol w="1656184"/>
              </a:tblGrid>
              <a:tr h="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Zachowania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Procent odpowiedzi nie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Procent odpowiedzi tak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ściąganie na klasówkach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77,0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23,00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kupowanie prac zaliczeniowych, tak aby uzyskać lepszą ocenę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81,2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19,8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korzystanie z luk prawa, by ominąć przepisy i więcej zarobić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53,6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46,4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nielegalne ściąganie różnych materiałów z Internetu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82,3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17,7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sprzedawanie nielegalnych towarów, usług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84,4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15,6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oszukiwanie klientów mające na celu sprzedanie im czegoś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82,9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17,1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92681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Organizowanie działań pozwalających rozwijać postawy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Jak wynika z analiz ¾ badanych stwierdziło, że w ich miejscu zamieszkania nie są organizowane działania pozwalające rozwijać ich postawy przedsiębiorcze. </a:t>
            </a:r>
            <a:endParaRPr lang="pl-PL" dirty="0" smtClean="0"/>
          </a:p>
          <a:p>
            <a:r>
              <a:rPr lang="pl-PL" dirty="0"/>
              <a:t>Pozostali badani (1/4) wskazywali że najczęściej w ich środowisku zamieszkania organizowane są szkolenia i programy edukacyjne przez władze lokalne (zwłaszcza w województwie łódzkim), lub inne organizacje (najwięcej w Wielkopolsce), ewentualnie realizowane są różne inicjatywy na rzecz społeczności lokalnej z udziałem młodzieży (na co wskazują najczęściej badani z województwa warmińsko-mazurskiego).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25969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7467600" cy="1143000"/>
          </a:xfrm>
        </p:spPr>
        <p:txBody>
          <a:bodyPr>
            <a:normAutofit/>
          </a:bodyPr>
          <a:lstStyle/>
          <a:p>
            <a:r>
              <a:rPr lang="pl-PL" sz="2400" dirty="0" smtClean="0"/>
              <a:t>Organizowanie działań pozwalających rozwijać postawy</a:t>
            </a:r>
            <a:endParaRPr lang="pl-PL" sz="24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634656"/>
              </p:ext>
            </p:extLst>
          </p:nvPr>
        </p:nvGraphicFramePr>
        <p:xfrm>
          <a:off x="251520" y="906819"/>
          <a:ext cx="8064893" cy="5616623"/>
        </p:xfrm>
        <a:graphic>
          <a:graphicData uri="http://schemas.openxmlformats.org/drawingml/2006/table">
            <a:tbl>
              <a:tblPr firstRow="1" firstCol="1" bandRow="1"/>
              <a:tblGrid>
                <a:gridCol w="2853653"/>
                <a:gridCol w="868540"/>
                <a:gridCol w="868540"/>
                <a:gridCol w="868540"/>
                <a:gridCol w="868540"/>
                <a:gridCol w="868540"/>
                <a:gridCol w="868540"/>
              </a:tblGrid>
              <a:tr h="270711">
                <a:tc rowSpan="3"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RODZAJ DZIAŁAŃ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WOJEWÓDZTWO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738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łódzkie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warmińsko-mazurskie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Wielkopolskie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7071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Nie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Nie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Tak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Nie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969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szkolenia, programy edukacyjne dla młodzieży organizowane przez władze lokalne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43,5%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56,5%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42,6%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57,4%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38,0%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62,0%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969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szkolenia, programy edukacyjne dla młodzieży organizowane przez różne instytucje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32,9%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67,1%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41,0%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59,0%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45,6%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54,4%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969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realizacja różnych inicjatyw na rzecz społeczności lokalnej z udziałem młodzieży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27,1%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72,9%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49,2%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50,8%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43,0%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57,0%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969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utworzenie klubu przedsiębiorczości na terenie wsi/gminy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8,2%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91,8%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9,8%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90,2%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17,7%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82,3%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84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utworzenie w siedzibie gminy inkubatora przedsiębiorczości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3,5%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96,5%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11,5%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88,5%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3,8%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96,2%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45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inne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7,1%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92,9%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3,3%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96,7%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100,0%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96" marR="35896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75482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Autofit/>
          </a:bodyPr>
          <a:lstStyle/>
          <a:p>
            <a:r>
              <a:rPr lang="pl-PL" sz="2400" dirty="0"/>
              <a:t>Rola szkoły i uczelni </a:t>
            </a:r>
            <a:r>
              <a:rPr lang="pl-PL" sz="2400" dirty="0" smtClean="0"/>
              <a:t>w przekazywaniu </a:t>
            </a:r>
            <a:r>
              <a:rPr lang="pl-PL" sz="2400" dirty="0"/>
              <a:t>wiedzy na temat przedsiębiorczości,  innowacyjności i kształtowania postaw przedsiębiorczych</a:t>
            </a: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4206637120"/>
              </p:ext>
            </p:extLst>
          </p:nvPr>
        </p:nvGraphicFramePr>
        <p:xfrm>
          <a:off x="539552" y="1928812"/>
          <a:ext cx="7704855" cy="43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95091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Atrakcyjność zajęć szkolnych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Większość uczniów i studentów przyznała, iż na zajęciach omawiano interesujące ich zagadnienia, w sposób przystępny, łatwy do zrozumienia i w sposób atrakcyjny. </a:t>
            </a:r>
            <a:endParaRPr lang="pl-PL" dirty="0" smtClean="0"/>
          </a:p>
          <a:p>
            <a:r>
              <a:rPr lang="pl-PL" dirty="0"/>
              <a:t>Ze stwierdzeniem, iż na zajęciach przekazywane informacje były przydatne w życiu codziennym, częściej zgadzali się uczniowie szkół ponadgimnazjalnych niż studenci (suma odpowiedzi raczej tak i zdecydowanie tak: uczniowie 87,0%; studenci 75,1%). </a:t>
            </a:r>
            <a:endParaRPr lang="pl-PL" dirty="0" smtClean="0"/>
          </a:p>
          <a:p>
            <a:r>
              <a:rPr lang="pl-PL" dirty="0"/>
              <a:t>B</a:t>
            </a:r>
            <a:r>
              <a:rPr lang="pl-PL" dirty="0" smtClean="0"/>
              <a:t>adani </a:t>
            </a:r>
            <a:r>
              <a:rPr lang="pl-PL" dirty="0"/>
              <a:t>dość wysoko ocenili wpływ edukacji formalnej (etap, na którym aktualnie ją kontynuują) na różnego typu umiejętności związane z postawą przedsiębiorczą i wspomagające jej kształtowanie i wykorzystywanie w codziennym życiu.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0998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Merytoryczny kontekst badania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0629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Wspieranie cech przedsiębiorczych przez szkołę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Zdaniem ponad połowy badanych szkoła w dużym stopniu wspiera rozwój umiejętności pracy zespołowej, kreatywnego myślenia, organizacji pracy, </a:t>
            </a:r>
            <a:r>
              <a:rPr lang="pl-PL" dirty="0" smtClean="0"/>
              <a:t>i </a:t>
            </a:r>
            <a:r>
              <a:rPr lang="pl-PL" dirty="0"/>
              <a:t>samokształcenia. </a:t>
            </a:r>
            <a:endParaRPr lang="pl-PL" dirty="0" smtClean="0"/>
          </a:p>
          <a:p>
            <a:r>
              <a:rPr lang="pl-PL" dirty="0"/>
              <a:t>Młodzież najbardziej odczuwała brak zajęć, które rozwijałyby umiejętności przewodzenia w grupie (23,2% studentów, 18,7% uczniów techników do ok 13% uczniów w liceach) i umiejętności autoprezentacji (od 15,4% młodzieży uczęszczającej do zasadniczych szkół zawodowych, poprzez 14,1% studentów uczelni wyższych, do 11,6% uczniów liceum</a:t>
            </a:r>
            <a:r>
              <a:rPr lang="pl-PL" dirty="0" smtClean="0"/>
              <a:t>).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05828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stosunek </a:t>
            </a:r>
            <a:r>
              <a:rPr lang="pl-PL" dirty="0"/>
              <a:t>badanej młodzieży do działań innowacyjnych i przedsiębiorczych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771247"/>
              </p:ext>
            </p:extLst>
          </p:nvPr>
        </p:nvGraphicFramePr>
        <p:xfrm>
          <a:off x="323528" y="1484784"/>
          <a:ext cx="7992887" cy="4815840"/>
        </p:xfrm>
        <a:graphic>
          <a:graphicData uri="http://schemas.openxmlformats.org/drawingml/2006/table">
            <a:tbl>
              <a:tblPr firstRow="1" firstCol="1" bandRow="1"/>
              <a:tblGrid>
                <a:gridCol w="3860971"/>
                <a:gridCol w="2066387"/>
                <a:gridCol w="2065529"/>
              </a:tblGrid>
              <a:tr h="259080"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TWIERDZENIA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Kategoria ze względu na etap edukacji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441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uczeń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student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Garamond"/>
                        </a:rPr>
                        <a:t>Wolność głoszenia własnych poglądów, nawet kosztem urażenia innych osób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Garamond"/>
                        <a:ea typeface="Calibri"/>
                        <a:cs typeface="Garamond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43,9%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44,8%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Garamond"/>
                        </a:rPr>
                        <a:t>Dobre relacje z innymi ludźmi, nawet kosztem tłumienia własnych opinii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Garamond"/>
                        <a:ea typeface="Calibri"/>
                        <a:cs typeface="Garamond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56,1%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55,2%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Garamond"/>
                        </a:rPr>
                        <a:t>Możliwość realizacji własnych marzeń, nawet kosztem dużego wysiłku i stresu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Garamond"/>
                        <a:ea typeface="Calibri"/>
                        <a:cs typeface="Garamond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81,4%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82,0%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Garamond"/>
                        </a:rPr>
                        <a:t>Życie bez zbędnego stresu i ryzyka, nawet kosztem rezygnacji ze swoich ambicji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Garamond"/>
                        <a:ea typeface="Calibri"/>
                        <a:cs typeface="Garamond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18,6%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18,0%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Garamond"/>
                        </a:rPr>
                        <a:t>Wszelkie zmiany, które czynią świat lepszym, nawet jeśli przebiegają gwałtownie i są bardzo radykalne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Garamond"/>
                        <a:ea typeface="Calibri"/>
                        <a:cs typeface="Garamond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57,2%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54,6%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Garamond"/>
                        </a:rPr>
                        <a:t>Stabilność, przewidywalność przyszłości dająca tzw. święty spokój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Garamond"/>
                        <a:ea typeface="Calibri"/>
                        <a:cs typeface="Garamond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42,8%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45,4%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Garamond"/>
                        </a:rPr>
                        <a:t>Wykształcenie jako możliwość samorozwoju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Garamond"/>
                        <a:ea typeface="Calibri"/>
                        <a:cs typeface="Garamond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67,9%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75,4%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Garamond"/>
                        </a:rPr>
                        <a:t>Wykształcenie jako „papierek”, formalność ułatwiająca znalezienie pracy</a:t>
                      </a:r>
                      <a:endParaRPr lang="pl-PL" sz="1600">
                        <a:solidFill>
                          <a:srgbClr val="000000"/>
                        </a:solidFill>
                        <a:effectLst/>
                        <a:latin typeface="Garamond"/>
                        <a:ea typeface="Calibri"/>
                        <a:cs typeface="Garamond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32,1%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24,6%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47490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Zmienna „Samoocena badanych”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</a:t>
            </a:r>
            <a:r>
              <a:rPr lang="pl-PL" dirty="0" smtClean="0"/>
              <a:t>oproszono </a:t>
            </a:r>
            <a:r>
              <a:rPr lang="pl-PL" dirty="0"/>
              <a:t>badanych o określenie stopnia w jakim opisują ich zamieszczone w kwestionariuszu twierdzenia dotyczące m.in. kreatywności, przywództwa, motywacji, konsekwencji, niezależności, elastyczności, czyli cech pojawiających się w literaturze przedmiotu jako wymiary i/lub atrybuty przedsiębiorczości i innowacyjności </a:t>
            </a:r>
            <a:r>
              <a:rPr lang="pl-PL" dirty="0" smtClean="0"/>
              <a:t>.</a:t>
            </a:r>
          </a:p>
          <a:p>
            <a:r>
              <a:rPr lang="pl-PL" dirty="0"/>
              <a:t>Z</a:t>
            </a:r>
            <a:r>
              <a:rPr lang="pl-PL" dirty="0" smtClean="0"/>
              <a:t>sumowano </a:t>
            </a:r>
            <a:r>
              <a:rPr lang="pl-PL" dirty="0"/>
              <a:t>odpowiedzi każdego badanego zaznaczone na utworzonej skali, na której „zdecydowanie się nie zgadzam” oznaczało 0, „raczej nie” – 1; „ani tak ani nie” – 2; „raczej tak” – 3; „zdecydowanie się zgadzam” – </a:t>
            </a:r>
            <a:r>
              <a:rPr lang="pl-PL" dirty="0" smtClean="0"/>
              <a:t>4 i </a:t>
            </a:r>
            <a:r>
              <a:rPr lang="pl-PL" dirty="0"/>
              <a:t>ustalono pięć poziomów </a:t>
            </a:r>
            <a:r>
              <a:rPr lang="pl-PL" dirty="0" smtClean="0"/>
              <a:t>samooceny.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16814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Samoocena badanych</a:t>
            </a:r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4249536931"/>
              </p:ext>
            </p:extLst>
          </p:nvPr>
        </p:nvGraphicFramePr>
        <p:xfrm>
          <a:off x="539552" y="1844825"/>
          <a:ext cx="784887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55711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963394" y="1988840"/>
            <a:ext cx="7056784" cy="280831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endParaRPr lang="pl-PL" sz="2000" b="1" dirty="0">
              <a:solidFill>
                <a:prstClr val="white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691680" y="2863664"/>
            <a:ext cx="5544616" cy="141718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pl-PL" b="1" dirty="0" smtClean="0">
                <a:solidFill>
                  <a:prstClr val="white"/>
                </a:solidFill>
              </a:rPr>
              <a:t>3. </a:t>
            </a:r>
            <a:r>
              <a:rPr lang="pl-PL" sz="2000" b="1" dirty="0" smtClean="0"/>
              <a:t>Opis </a:t>
            </a:r>
            <a:r>
              <a:rPr lang="pl-PL" sz="2000" b="1" dirty="0"/>
              <a:t>zachowań badanej młodzieży w obszarze przedsiębiorczości i innowacyjności</a:t>
            </a:r>
            <a:endParaRPr lang="pl-PL" sz="2000" b="1" dirty="0">
              <a:solidFill>
                <a:prstClr val="white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40081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7467600" cy="1143000"/>
          </a:xfrm>
        </p:spPr>
        <p:txBody>
          <a:bodyPr/>
          <a:lstStyle/>
          <a:p>
            <a:r>
              <a:rPr lang="pl-PL" dirty="0" smtClean="0"/>
              <a:t>Aktywność społeczna badanych</a:t>
            </a:r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3193070940"/>
              </p:ext>
            </p:extLst>
          </p:nvPr>
        </p:nvGraphicFramePr>
        <p:xfrm>
          <a:off x="251520" y="908720"/>
          <a:ext cx="849694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87461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Angażowanie się w działania na rzecz swojej społeczności lokalnej 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836972479"/>
              </p:ext>
            </p:extLst>
          </p:nvPr>
        </p:nvGraphicFramePr>
        <p:xfrm>
          <a:off x="971600" y="2348880"/>
          <a:ext cx="7200799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39560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Doświadczenie zawodowe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Większość ankietowych (76,1%) stwierdziła, że wykonywała już pracę zawodową. </a:t>
            </a:r>
            <a:endParaRPr lang="pl-PL" dirty="0" smtClean="0"/>
          </a:p>
          <a:p>
            <a:r>
              <a:rPr lang="pl-PL" dirty="0"/>
              <a:t>Najczęściej (67,5%) były to prace sezonowe (np. wakacyjne w kraju/za granicą). Blisko połowa z nich odbywała również staż zawodowy, lub praktyki (41,5%). Pracę na niepełny etat, dorywczą wykonywał co 3. co 4 osoba pomagała w prowadzeniu rodzinnego gospodarstwa domowego, a co 5. pomagała przy prowadzeniu rodzinnej działalności gospodarczej. Własną działalność gospodarczą prowadziło 4,9% ankietowanych (wyższy odsetek uczniów niż studentów</a:t>
            </a:r>
            <a:r>
              <a:rPr lang="pl-PL" dirty="0" smtClean="0"/>
              <a:t>).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42165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7467600" cy="1143000"/>
          </a:xfrm>
        </p:spPr>
        <p:txBody>
          <a:bodyPr>
            <a:normAutofit/>
          </a:bodyPr>
          <a:lstStyle/>
          <a:p>
            <a:r>
              <a:rPr lang="pl-PL" sz="2000" dirty="0" smtClean="0"/>
              <a:t>Udział w dodatkowych zajęciach podnoszących kwalifikacje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4873752"/>
          </a:xfrm>
        </p:spPr>
        <p:txBody>
          <a:bodyPr>
            <a:normAutofit/>
          </a:bodyPr>
          <a:lstStyle/>
          <a:p>
            <a:r>
              <a:rPr lang="pl-PL" dirty="0"/>
              <a:t>W zajęciach dodatkowych podnoszących kwalifikacje i umiejętności </a:t>
            </a:r>
            <a:r>
              <a:rPr lang="pl-PL" dirty="0" smtClean="0"/>
              <a:t>brało udział </a:t>
            </a:r>
            <a:r>
              <a:rPr lang="pl-PL" dirty="0"/>
              <a:t>63,5%ankietowanych.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813388"/>
              </p:ext>
            </p:extLst>
          </p:nvPr>
        </p:nvGraphicFramePr>
        <p:xfrm>
          <a:off x="323528" y="2060848"/>
          <a:ext cx="8208912" cy="4716780"/>
        </p:xfrm>
        <a:graphic>
          <a:graphicData uri="http://schemas.openxmlformats.org/drawingml/2006/table">
            <a:tbl>
              <a:tblPr firstRow="1" firstCol="1" bandRow="1"/>
              <a:tblGrid>
                <a:gridCol w="5204548"/>
                <a:gridCol w="1564965"/>
                <a:gridCol w="1439399"/>
              </a:tblGrid>
              <a:tr h="0"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DODATKOWE ZAJĘCIA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UCZESTNICTWO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Tak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Nie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przygotowanie do zajęć na uczelni, egzaminów, kolokwiów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45,9%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54,1%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nauka języków obcych (na poziomie wykraczającym poza wymagania stawiane na uczelni)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25,5%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74,5%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rozwijanie zainteresowań przedmiotowych, artystycznych, sportowych itp.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45,3%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54,7%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tworzenie i publikowanie własnych tekstów, muzyki, grafiki lub innej twórczości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9,5%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90,5%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rozwijanie umiejętności społecznych (komunikacyjnych, organizacyjnych, pracy zespołowej itp.)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21,2%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78,8%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rozwijanie umiejętności praktycznych przydatnych w codziennym życiu (np. kurs prawa jazdy, kurs komputerowy itp.)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36,4%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63,6%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inne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4,8%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95,2%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13530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Plany na przyszłość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Większość uczniów (62,7%) po zakończeniu szkoły ponadgimnazjalnej planowała dalszą edukację. </a:t>
            </a:r>
            <a:endParaRPr lang="pl-PL" dirty="0" smtClean="0"/>
          </a:p>
          <a:p>
            <a:r>
              <a:rPr lang="pl-PL" dirty="0"/>
              <a:t>Wśród licealistów odsetek był najwyższy (94,2%) a wśród uczniów zasadniczej szkoły zawodowej najniższy ponad połowa deklarowała, że nie zamierza się uczyć (53,4%). </a:t>
            </a:r>
            <a:endParaRPr lang="pl-PL" dirty="0" smtClean="0"/>
          </a:p>
          <a:p>
            <a:r>
              <a:rPr lang="pl-PL" dirty="0" smtClean="0"/>
              <a:t>Po </a:t>
            </a:r>
            <a:r>
              <a:rPr lang="pl-PL" dirty="0"/>
              <a:t>zakończonej edukacji blisko 53% badanych deklarowało pracę na etacie w jakiejś firmie, 13,5% zamierzało wyjechać zagranicę na stałe lub na dłuższy czas, a 12,0%, że będzie pracować w gospodarstwie rolnym, 8,4% planowało założyć własną firmę.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7622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44624"/>
            <a:ext cx="7467600" cy="1143000"/>
          </a:xfrm>
        </p:spPr>
        <p:txBody>
          <a:bodyPr/>
          <a:lstStyle/>
          <a:p>
            <a:r>
              <a:rPr lang="pl-PL" dirty="0"/>
              <a:t>Interdyscyplinarność </a:t>
            </a:r>
            <a:r>
              <a:rPr lang="pl-PL" dirty="0" smtClean="0"/>
              <a:t>pojęcia „przedsiębiorczość”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620875"/>
              </p:ext>
            </p:extLst>
          </p:nvPr>
        </p:nvGraphicFramePr>
        <p:xfrm>
          <a:off x="457200" y="744215"/>
          <a:ext cx="8147248" cy="5781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98701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7467600" cy="1143000"/>
          </a:xfrm>
        </p:spPr>
        <p:txBody>
          <a:bodyPr/>
          <a:lstStyle/>
          <a:p>
            <a:r>
              <a:rPr lang="pl-PL" dirty="0" smtClean="0"/>
              <a:t>Cechy przyszłej pracy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970262"/>
              </p:ext>
            </p:extLst>
          </p:nvPr>
        </p:nvGraphicFramePr>
        <p:xfrm>
          <a:off x="395537" y="764704"/>
          <a:ext cx="7194419" cy="5486400"/>
        </p:xfrm>
        <a:graphic>
          <a:graphicData uri="http://schemas.openxmlformats.org/drawingml/2006/table">
            <a:tbl>
              <a:tblPr firstRow="1" firstCol="1" bandRow="1"/>
              <a:tblGrid>
                <a:gridCol w="4923572"/>
                <a:gridCol w="1182878"/>
                <a:gridCol w="1087969"/>
              </a:tblGrid>
              <a:tr h="0"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CECHY PRZYSZŁEJ PRACY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WSKAZANIE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Tak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Nie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stabilna (brak zagrożenia zwolnieniem z pracy)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66,9%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33,1%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zapewniająca wysokie dochody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64,2%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35,8%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pozwalająca pomagać innym ludziom, użyteczna dla społeczeństwa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17,1%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82,9%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 wyuczonym zawodzie, zgodna z wykształceniem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29,0%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71,0%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elastyczna, pozwalająca samemu decydować, w jakich dniach i godzinach się pracuje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14,1%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85,9%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wymagająca niezależności, podejmowania samodzielnych decyzji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11,2%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88,8%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nieschematyczna, wymagająca kreatywności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16,9%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83,1%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niezbyt ciężka, niezbyt męcząca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15,9%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84,1%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dająca możliwość awansu, rozwoju zawodowego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24,4%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75,6%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zgodna z zainteresowaniami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29,3%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70,7%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7919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963394" y="1988840"/>
            <a:ext cx="7056784" cy="280831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endParaRPr lang="pl-PL" sz="2000" b="1" dirty="0">
              <a:solidFill>
                <a:prstClr val="white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691680" y="3063138"/>
            <a:ext cx="5544616" cy="86991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pl-PL" b="1" dirty="0">
                <a:solidFill>
                  <a:prstClr val="white"/>
                </a:solidFill>
              </a:rPr>
              <a:t>4.</a:t>
            </a:r>
            <a:r>
              <a:rPr lang="pl-PL" b="1" dirty="0"/>
              <a:t> Poziom przedsiębiorczości i innowacyjności badanej młodzieży </a:t>
            </a:r>
            <a:r>
              <a:rPr lang="pl-PL" b="1" dirty="0">
                <a:solidFill>
                  <a:prstClr val="white"/>
                </a:solidFill>
              </a:rPr>
              <a:t> </a:t>
            </a:r>
            <a:endParaRPr lang="pl-PL" sz="2000" b="1" dirty="0">
              <a:solidFill>
                <a:prstClr val="white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9481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00531519"/>
              </p:ext>
            </p:extLst>
          </p:nvPr>
        </p:nvGraphicFramePr>
        <p:xfrm>
          <a:off x="611560" y="2276872"/>
          <a:ext cx="799288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Zmienna „poziom przedsiębiorczości”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25474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niewielki wpływ na </a:t>
            </a:r>
            <a:r>
              <a:rPr lang="pl-PL" dirty="0" smtClean="0"/>
              <a:t>poziom przedsiębiorczości i innowacyjności czynników </a:t>
            </a:r>
            <a:r>
              <a:rPr lang="pl-PL" dirty="0"/>
              <a:t>związanych z ich charakterystykami demograficznymi </a:t>
            </a:r>
            <a:endParaRPr lang="pl-PL" dirty="0" smtClean="0"/>
          </a:p>
          <a:p>
            <a:r>
              <a:rPr lang="pl-PL" dirty="0" smtClean="0"/>
              <a:t>niejednoznaczny wpływ czynników na samoocenę badanych z zakresu przedsiębiorczości</a:t>
            </a:r>
          </a:p>
          <a:p>
            <a:r>
              <a:rPr lang="pl-PL" dirty="0"/>
              <a:t>nie odnotowano zależności istotnych statystycznie między sytuacją rodzinną </a:t>
            </a:r>
            <a:r>
              <a:rPr lang="pl-PL" dirty="0" smtClean="0"/>
              <a:t>badanych a ich </a:t>
            </a:r>
            <a:r>
              <a:rPr lang="pl-PL" dirty="0"/>
              <a:t>poziomem przedsiębiorczości </a:t>
            </a:r>
            <a:r>
              <a:rPr lang="pl-PL" dirty="0" smtClean="0"/>
              <a:t> </a:t>
            </a:r>
          </a:p>
          <a:p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46440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963394" y="1988840"/>
            <a:ext cx="7056784" cy="280831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endParaRPr lang="pl-PL" sz="2000" b="1" dirty="0">
              <a:solidFill>
                <a:prstClr val="white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691680" y="2320699"/>
            <a:ext cx="5544616" cy="211641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pl-PL" b="1" dirty="0" smtClean="0">
                <a:solidFill>
                  <a:prstClr val="white"/>
                </a:solidFill>
              </a:rPr>
              <a:t>5.</a:t>
            </a:r>
            <a:r>
              <a:rPr lang="pl-PL" b="1" dirty="0"/>
              <a:t> Ocena możliwości wykorzystania postaw i zachowań młodzieży wiejskiej w zakresie przedsiębiorczości i innowacyjności dla rozwoju lokalnego (zrównoważonego</a:t>
            </a:r>
            <a:r>
              <a:rPr lang="pl-PL" b="1" dirty="0" smtClean="0"/>
              <a:t>)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44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03287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Atrakcyjność miejscowości zdaniem badanych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Większość badanej młodzieży interesowała się sprawami swojej społeczności lokalnej w stopniu umiarkowanym, ale wielu z nich była zdania, że ich miejscowość jest tak samo atrakcyjna jak inne miejscowości tego typu. </a:t>
            </a: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3411925972"/>
              </p:ext>
            </p:extLst>
          </p:nvPr>
        </p:nvGraphicFramePr>
        <p:xfrm>
          <a:off x="323528" y="2996952"/>
          <a:ext cx="820891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45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11074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Walory miejsca zamieszkania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Badani w pierwszej kolejności zwracali uwagę na walory przyrodnicze i turystyczne rodzinnej miejscowości, wskazując jednak, że jej wadą są małe, dalsze szanse rozwojowe i brak jest możliwości edukacyjnych. </a:t>
            </a:r>
            <a:endParaRPr lang="pl-PL" dirty="0" smtClean="0"/>
          </a:p>
          <a:p>
            <a:r>
              <a:rPr lang="pl-PL" dirty="0"/>
              <a:t>Wieś jest atrakcyjna dla wypoczynku i turystyki mniej ma atutów dających możliwość samorozwoju, kariery zawodowej, życiowego sukcesu. </a:t>
            </a: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46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59885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Perspektywy związane z miejscem zamieszkania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Znaczna część młodzieży wiejskiej wiąże swoją przyszłość z pracą w mieście, do której ewentualnie dojeżdżałaby ze wsi gdzie planuje zamieszkać. Młodzież lepiej wykształcona – licealiści, planujący dalszą edukację na studiach i studenci, planują raczej zamieszkać i pracować po zakończonej edukacji w mieście. </a:t>
            </a:r>
          </a:p>
          <a:p>
            <a:endParaRPr lang="pl-PL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99673"/>
              </p:ext>
            </p:extLst>
          </p:nvPr>
        </p:nvGraphicFramePr>
        <p:xfrm>
          <a:off x="323527" y="3789042"/>
          <a:ext cx="7920883" cy="2931625"/>
        </p:xfrm>
        <a:graphic>
          <a:graphicData uri="http://schemas.openxmlformats.org/drawingml/2006/table">
            <a:tbl>
              <a:tblPr firstRow="1" firstCol="1" bandRow="1"/>
              <a:tblGrid>
                <a:gridCol w="1858211"/>
                <a:gridCol w="1515668"/>
                <a:gridCol w="1515668"/>
                <a:gridCol w="1515668"/>
                <a:gridCol w="1515668"/>
              </a:tblGrid>
              <a:tr h="405447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TYP SZKOŁY</a:t>
                      </a:r>
                      <a:endParaRPr lang="pl-PL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PLANY DOTYCZĄCE MIESZKANIA I PRACY</a:t>
                      </a:r>
                      <a:endParaRPr lang="pl-PL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4332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mieszkanie i praca na wsi</a:t>
                      </a:r>
                      <a:endParaRPr lang="pl-PL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mieszkanie na wsi i praca w mieście</a:t>
                      </a:r>
                      <a:endParaRPr lang="pl-PL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mieszkanie i praca w mieście</a:t>
                      </a:r>
                      <a:endParaRPr lang="pl-PL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mieszkanie w mieście i praca na wsi</a:t>
                      </a:r>
                      <a:endParaRPr lang="pl-PL" sz="16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497">
                <a:tc>
                  <a:txBody>
                    <a:bodyPr/>
                    <a:lstStyle/>
                    <a:p>
                      <a:pPr algn="ctr"/>
                      <a:r>
                        <a:rPr lang="pl-PL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zasadnicza szkoła zawodowa</a:t>
                      </a:r>
                      <a:endParaRPr lang="pl-PL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30,4%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45,1%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21,6%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2,9%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726">
                <a:tc>
                  <a:txBody>
                    <a:bodyPr/>
                    <a:lstStyle/>
                    <a:p>
                      <a:pPr algn="ctr"/>
                      <a:r>
                        <a:rPr lang="pl-PL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technikum</a:t>
                      </a:r>
                      <a:endParaRPr lang="pl-PL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27,6%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44,8%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26,2%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1,4%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726">
                <a:tc>
                  <a:txBody>
                    <a:bodyPr/>
                    <a:lstStyle/>
                    <a:p>
                      <a:pPr algn="ctr"/>
                      <a:r>
                        <a:rPr lang="pl-PL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liceum</a:t>
                      </a:r>
                      <a:endParaRPr lang="pl-PL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6,3%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34,4%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59,4%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726">
                <a:tc>
                  <a:txBody>
                    <a:bodyPr/>
                    <a:lstStyle/>
                    <a:p>
                      <a:pPr algn="ctr"/>
                      <a:r>
                        <a:rPr lang="pl-PL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wyższa</a:t>
                      </a:r>
                      <a:endParaRPr lang="pl-PL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9,6%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42,2%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47,5%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0,7%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47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50042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Potencjał gminy - zmienna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0904262"/>
              </p:ext>
            </p:extLst>
          </p:nvPr>
        </p:nvGraphicFramePr>
        <p:xfrm>
          <a:off x="467544" y="1412776"/>
          <a:ext cx="7457256" cy="5061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48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98205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Potencjał gminy a poziom przedsiębiorczości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P</a:t>
            </a:r>
            <a:r>
              <a:rPr lang="pl-PL" dirty="0" smtClean="0"/>
              <a:t>otencjał </a:t>
            </a:r>
            <a:r>
              <a:rPr lang="pl-PL" dirty="0"/>
              <a:t>gminy, w której mieszkali badani, nie wpływał w sposób istotny statystycznie na poziom zmiennej wyrażającej ich przekonania i stosunek do przedsiębiorczości. </a:t>
            </a:r>
            <a:endParaRPr lang="pl-PL" dirty="0" smtClean="0"/>
          </a:p>
          <a:p>
            <a:r>
              <a:rPr lang="pl-PL" dirty="0"/>
              <a:t>P</a:t>
            </a:r>
            <a:r>
              <a:rPr lang="pl-PL" dirty="0" smtClean="0"/>
              <a:t>otencjał </a:t>
            </a:r>
            <a:r>
              <a:rPr lang="pl-PL" dirty="0"/>
              <a:t>gmin nie miał istotnego statystycznie wpływu na poziom przedsiębiorczości badanych ujęty zbiorczo jako suma czterech </a:t>
            </a:r>
            <a:r>
              <a:rPr lang="pl-PL" dirty="0" smtClean="0"/>
              <a:t>wymiarów przedsiębiorczości. </a:t>
            </a:r>
          </a:p>
          <a:p>
            <a:r>
              <a:rPr lang="pl-PL" dirty="0"/>
              <a:t>Większość ankietowanych, niezależnie od miejsca zamieszkania wykazywała się przeciętnym poziomem przedsiębiorczości. </a:t>
            </a: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49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9483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Rozumienie „przedsiębiorczości”</a:t>
            </a:r>
            <a:endParaRPr lang="pl-P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50846362"/>
              </p:ext>
            </p:extLst>
          </p:nvPr>
        </p:nvGraphicFramePr>
        <p:xfrm>
          <a:off x="467544" y="1397000"/>
          <a:ext cx="7632848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92632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zakończenie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Przedsiębiorczość jako ważna determinanta rozwoju społeczno-gospodarczego obszarów wiejskich</a:t>
            </a:r>
            <a:r>
              <a:rPr lang="pl-PL" dirty="0" smtClean="0"/>
              <a:t>.</a:t>
            </a:r>
          </a:p>
          <a:p>
            <a:r>
              <a:rPr lang="pl-PL" dirty="0" smtClean="0"/>
              <a:t>Młodzież wykazuje duże aspiracje edukacyjne i zawodowe, lecz swoje miejsce zamieszkania postrzega jako nieatrakcyjne pod względem rozwoju.</a:t>
            </a:r>
          </a:p>
          <a:p>
            <a:r>
              <a:rPr lang="pl-PL" dirty="0" smtClean="0"/>
              <a:t>Istotne </a:t>
            </a:r>
            <a:r>
              <a:rPr lang="pl-PL" dirty="0"/>
              <a:t>jest wdrożenie do programu edukacyjnego przedmiotów dotyczących kształtowania postaw przedsiębiorczych, przy równoczesnym dostosowaniu uwarunkowań środowiskowych do prowadzenia działań przedsiębiorczych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50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94376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Dziękujemy za uwagę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51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340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pl-PL" dirty="0"/>
              <a:t>Według Komisji Europejskiej </a:t>
            </a:r>
            <a:r>
              <a:rPr lang="pl-PL" i="1" dirty="0">
                <a:solidFill>
                  <a:srgbClr val="FFC000"/>
                </a:solidFill>
              </a:rPr>
              <a:t>przedsiębiorczość</a:t>
            </a:r>
            <a:r>
              <a:rPr lang="pl-PL" dirty="0">
                <a:solidFill>
                  <a:schemeClr val="accent6"/>
                </a:solidFill>
              </a:rPr>
              <a:t> </a:t>
            </a:r>
            <a:r>
              <a:rPr lang="pl-PL" dirty="0"/>
              <a:t>to: „</a:t>
            </a:r>
            <a:r>
              <a:rPr lang="pl-PL" i="1" dirty="0"/>
              <a:t>zdolność osoby do wcielania pomysłów w czyn. Obejmuje ona twórczość, innowacyjność i podejmowanie ryzyka, a także zdolność do planowania przedsięwzięć i kierowania nimi dla osiągnięcia zamierzonych celów. Stanowi ona wsparcie dla wszystkich w codziennym życiu prywatnym i społecznym, zaś pracownikom pomaga uzyskać świadomość kontekstu ich pracy i zdolność wykorzystywania szans; jest podstawą bardziej konkretnych umiejętności i wiedzy potrzebnych osobom podejmującym przedsięwzięcia o charakterze społecznym lub komercyjnym</a:t>
            </a:r>
            <a:r>
              <a:rPr lang="pl-PL" dirty="0"/>
              <a:t>” (Postawy przedsiębiorcze a strategia lizbońska, 2008). </a:t>
            </a:r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Współczesne podejście do „przedsiębiorczości”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6533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Koncepcja postawy wg Stefana </a:t>
            </a:r>
            <a:r>
              <a:rPr lang="pl-PL" dirty="0" err="1" smtClean="0"/>
              <a:t>nowaka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27254999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2776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Charakterystyka osoby wykazująca się postawą przedsiębiorczą (innowacyjną)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080120"/>
            <a:ext cx="7859216" cy="5949280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wie, czym charakteryzują się </a:t>
            </a:r>
            <a:r>
              <a:rPr lang="pl-PL" dirty="0" smtClean="0"/>
              <a:t>osoby przedsiębiorcze </a:t>
            </a:r>
            <a:r>
              <a:rPr lang="pl-PL" dirty="0"/>
              <a:t>i </a:t>
            </a:r>
            <a:r>
              <a:rPr lang="pl-PL" dirty="0" smtClean="0"/>
              <a:t>innowacyjne;</a:t>
            </a:r>
          </a:p>
          <a:p>
            <a:r>
              <a:rPr lang="pl-PL" dirty="0"/>
              <a:t>potrafi podać przykłady różnych przejawów przedsiębiorczości i innowacyjności w swoim </a:t>
            </a:r>
            <a:r>
              <a:rPr lang="pl-PL" dirty="0" smtClean="0"/>
              <a:t>otoczeniu;</a:t>
            </a:r>
          </a:p>
          <a:p>
            <a:r>
              <a:rPr lang="pl-PL" dirty="0" smtClean="0"/>
              <a:t>potrafi </a:t>
            </a:r>
            <a:r>
              <a:rPr lang="pl-PL" dirty="0"/>
              <a:t>wymienić czynniki stymulujące i bariery warunkujące </a:t>
            </a:r>
            <a:r>
              <a:rPr lang="pl-PL" dirty="0" smtClean="0"/>
              <a:t>rozwój przejawów przedsiębiorczości i innowacyjności;</a:t>
            </a:r>
          </a:p>
          <a:p>
            <a:r>
              <a:rPr lang="pl-PL" dirty="0"/>
              <a:t>wykazuje się specyficznymi cechami: jest twórcza, kreatywna, otwarta na zmiany, lubi podejmować ryzyko i pracować na własny rachunek, potrafi planować swoje działania i konsekwentnie realizować założone cele, wykazuje się pozytywnym stosunkiem do </a:t>
            </a:r>
            <a:r>
              <a:rPr lang="pl-PL" dirty="0" smtClean="0"/>
              <a:t>przyszłości;</a:t>
            </a:r>
          </a:p>
          <a:p>
            <a:r>
              <a:rPr lang="pl-PL" dirty="0"/>
              <a:t>p</a:t>
            </a:r>
            <a:r>
              <a:rPr lang="pl-PL" dirty="0" smtClean="0"/>
              <a:t>osiada </a:t>
            </a:r>
            <a:r>
              <a:rPr lang="pl-PL" dirty="0"/>
              <a:t>również wysokie aspiracje </a:t>
            </a:r>
            <a:r>
              <a:rPr lang="pl-PL" dirty="0" smtClean="0"/>
              <a:t>edukacyjne;</a:t>
            </a:r>
          </a:p>
          <a:p>
            <a:r>
              <a:rPr lang="pl-PL" dirty="0" smtClean="0"/>
              <a:t>podejmuje się </a:t>
            </a:r>
            <a:r>
              <a:rPr lang="pl-PL" dirty="0"/>
              <a:t>różnych kreatywnych działań i aktywności na polu </a:t>
            </a:r>
            <a:r>
              <a:rPr lang="pl-PL" dirty="0" err="1"/>
              <a:t>społeczno</a:t>
            </a:r>
            <a:r>
              <a:rPr lang="pl-PL" dirty="0"/>
              <a:t> - politycznym i </a:t>
            </a:r>
            <a:r>
              <a:rPr lang="pl-PL" dirty="0" smtClean="0"/>
              <a:t>gospodarczym; </a:t>
            </a:r>
          </a:p>
          <a:p>
            <a:r>
              <a:rPr lang="pl-PL" dirty="0"/>
              <a:t>dąży </a:t>
            </a:r>
            <a:r>
              <a:rPr lang="pl-PL" dirty="0" smtClean="0"/>
              <a:t>do </a:t>
            </a:r>
            <a:r>
              <a:rPr lang="pl-PL" dirty="0"/>
              <a:t>rozwoju i poszerzenia swojego kapitału ludzkiego poprzez uczestnictwo w różnego rodzaju kursach, szkoleniach, </a:t>
            </a:r>
            <a:r>
              <a:rPr lang="pl-PL" dirty="0" smtClean="0"/>
              <a:t>warsztatach;</a:t>
            </a:r>
          </a:p>
          <a:p>
            <a:r>
              <a:rPr lang="pl-PL" dirty="0" smtClean="0"/>
              <a:t> </a:t>
            </a:r>
            <a:r>
              <a:rPr lang="pl-PL" dirty="0"/>
              <a:t>s</a:t>
            </a:r>
            <a:r>
              <a:rPr lang="pl-PL" dirty="0" smtClean="0"/>
              <a:t>woje </a:t>
            </a:r>
            <a:r>
              <a:rPr lang="pl-PL" dirty="0"/>
              <a:t>miejsce zamieszkania/pochodzenia (tutaj wieś) postrzega pozytywnie, dostrzegając zawarty w nim potencjał </a:t>
            </a:r>
            <a:r>
              <a:rPr lang="pl-PL" dirty="0" smtClean="0"/>
              <a:t>rozwojowy.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7253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Założenia metodologiczne badań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460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523</TotalTime>
  <Words>2671</Words>
  <Application>Microsoft Office PowerPoint</Application>
  <PresentationFormat>Pokaz na ekranie (4:3)</PresentationFormat>
  <Paragraphs>427</Paragraphs>
  <Slides>51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51</vt:i4>
      </vt:variant>
    </vt:vector>
  </HeadingPairs>
  <TitlesOfParts>
    <vt:vector size="52" baseType="lpstr">
      <vt:lpstr>Wykusz</vt:lpstr>
      <vt:lpstr>Uwarunkowania i mechanizmy zrównoważonego rozwoju na obszarach wiejskich – identyfikacja i ocena postaw młodzieży wiejskiej w zakresie przedsiębiorczości i innowacyjności oraz możliwości ich wykorzystania dla rozwoju lokalnego</vt:lpstr>
      <vt:lpstr>wstęp</vt:lpstr>
      <vt:lpstr>Merytoryczny kontekst badania</vt:lpstr>
      <vt:lpstr>Interdyscyplinarność pojęcia „przedsiębiorczość”</vt:lpstr>
      <vt:lpstr>Rozumienie „przedsiębiorczości”</vt:lpstr>
      <vt:lpstr>Współczesne podejście do „przedsiębiorczości”</vt:lpstr>
      <vt:lpstr>Koncepcja postawy wg Stefana nowaka</vt:lpstr>
      <vt:lpstr>Charakterystyka osoby wykazująca się postawą przedsiębiorczą (innowacyjną)</vt:lpstr>
      <vt:lpstr>Założenia metodologiczne badań</vt:lpstr>
      <vt:lpstr>Główny cel badania</vt:lpstr>
      <vt:lpstr>Cele szczegółowe</vt:lpstr>
      <vt:lpstr>Dobór próby badawczej</vt:lpstr>
      <vt:lpstr>Kryteria doboru młodzieży studiującej</vt:lpstr>
      <vt:lpstr>Techniki badawcze</vt:lpstr>
      <vt:lpstr>Obszar badawczy</vt:lpstr>
      <vt:lpstr>Wyniki badań</vt:lpstr>
      <vt:lpstr>Uzyskane dane z poszczególnych województw</vt:lpstr>
      <vt:lpstr>Uzyskane dane</vt:lpstr>
      <vt:lpstr>Prezentacja programu PowerPoint</vt:lpstr>
      <vt:lpstr>Cechy osoby przedsiębiorczej</vt:lpstr>
      <vt:lpstr>Cechy osoby przedsiębiorczej</vt:lpstr>
      <vt:lpstr>Cechy osoby innowacyjnej</vt:lpstr>
      <vt:lpstr>Cechy osoby innowacyjnej</vt:lpstr>
      <vt:lpstr>Prezentacja programu PowerPoint</vt:lpstr>
      <vt:lpstr>Przejawy przedsiębiorczości</vt:lpstr>
      <vt:lpstr>Organizowanie działań pozwalających rozwijać postawy</vt:lpstr>
      <vt:lpstr>Organizowanie działań pozwalających rozwijać postawy</vt:lpstr>
      <vt:lpstr>Rola szkoły i uczelni w przekazywaniu wiedzy na temat przedsiębiorczości,  innowacyjności i kształtowania postaw przedsiębiorczych</vt:lpstr>
      <vt:lpstr>Atrakcyjność zajęć szkolnych</vt:lpstr>
      <vt:lpstr>Wspieranie cech przedsiębiorczych przez szkołę</vt:lpstr>
      <vt:lpstr>stosunek badanej młodzieży do działań innowacyjnych i przedsiębiorczych</vt:lpstr>
      <vt:lpstr>Zmienna „Samoocena badanych”</vt:lpstr>
      <vt:lpstr>Samoocena badanych</vt:lpstr>
      <vt:lpstr>Prezentacja programu PowerPoint</vt:lpstr>
      <vt:lpstr>Aktywność społeczna badanych</vt:lpstr>
      <vt:lpstr>Angażowanie się w działania na rzecz swojej społeczności lokalnej </vt:lpstr>
      <vt:lpstr>Doświadczenie zawodowe</vt:lpstr>
      <vt:lpstr>Udział w dodatkowych zajęciach podnoszących kwalifikacje</vt:lpstr>
      <vt:lpstr>Plany na przyszłość</vt:lpstr>
      <vt:lpstr>Cechy przyszłej pracy</vt:lpstr>
      <vt:lpstr>Prezentacja programu PowerPoint</vt:lpstr>
      <vt:lpstr>Zmienna „poziom przedsiębiorczości”</vt:lpstr>
      <vt:lpstr>wyniki</vt:lpstr>
      <vt:lpstr>Prezentacja programu PowerPoint</vt:lpstr>
      <vt:lpstr>Atrakcyjność miejscowości zdaniem badanych</vt:lpstr>
      <vt:lpstr>Walory miejsca zamieszkania</vt:lpstr>
      <vt:lpstr>Perspektywy związane z miejscem zamieszkania</vt:lpstr>
      <vt:lpstr>Potencjał gminy - zmienna</vt:lpstr>
      <vt:lpstr>Potencjał gminy a poziom przedsiębiorczości</vt:lpstr>
      <vt:lpstr>zakończenie</vt:lpstr>
      <vt:lpstr>Dziękujemy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Ewelina Sudra</dc:creator>
  <cp:lastModifiedBy>Agata Markuszewska</cp:lastModifiedBy>
  <cp:revision>70</cp:revision>
  <dcterms:created xsi:type="dcterms:W3CDTF">2015-03-28T12:57:32Z</dcterms:created>
  <dcterms:modified xsi:type="dcterms:W3CDTF">2015-06-29T13:07:39Z</dcterms:modified>
</cp:coreProperties>
</file>